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handoutMasterIdLst>
    <p:handoutMasterId r:id="rId27"/>
  </p:handoutMasterIdLst>
  <p:sldIdLst>
    <p:sldId id="268" r:id="rId2"/>
    <p:sldId id="269" r:id="rId3"/>
    <p:sldId id="258" r:id="rId4"/>
    <p:sldId id="270" r:id="rId5"/>
    <p:sldId id="271" r:id="rId6"/>
    <p:sldId id="272" r:id="rId7"/>
    <p:sldId id="273" r:id="rId8"/>
    <p:sldId id="274" r:id="rId9"/>
    <p:sldId id="275" r:id="rId10"/>
    <p:sldId id="276" r:id="rId11"/>
    <p:sldId id="277" r:id="rId12"/>
    <p:sldId id="278" r:id="rId13"/>
    <p:sldId id="279" r:id="rId14"/>
    <p:sldId id="280" r:id="rId15"/>
    <p:sldId id="281" r:id="rId16"/>
    <p:sldId id="282" r:id="rId17"/>
    <p:sldId id="292" r:id="rId18"/>
    <p:sldId id="293" r:id="rId19"/>
    <p:sldId id="294" r:id="rId20"/>
    <p:sldId id="295" r:id="rId21"/>
    <p:sldId id="296" r:id="rId22"/>
    <p:sldId id="283" r:id="rId23"/>
    <p:sldId id="284" r:id="rId24"/>
    <p:sldId id="28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74" d="100"/>
          <a:sy n="74" d="100"/>
        </p:scale>
        <p:origin x="576" y="72"/>
      </p:cViewPr>
      <p:guideLst>
        <p:guide orient="horz" pos="2160"/>
        <p:guide pos="3840"/>
      </p:guideLst>
    </p:cSldViewPr>
  </p:slideViewPr>
  <p:notesTextViewPr>
    <p:cViewPr>
      <p:scale>
        <a:sx n="1" d="1"/>
        <a:sy n="1" d="1"/>
      </p:scale>
      <p:origin x="0" y="0"/>
    </p:cViewPr>
  </p:notesTextViewPr>
  <p:notesViewPr>
    <p:cSldViewPr snapToGrid="0" showGuides="1">
      <p:cViewPr varScale="1">
        <p:scale>
          <a:sx n="95" d="100"/>
          <a:sy n="95" d="100"/>
        </p:scale>
        <p:origin x="358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2584336-D0B1-4B0E-BA5C-55B2CED1D394}" type="doc">
      <dgm:prSet loTypeId="urn:microsoft.com/office/officeart/2005/8/layout/radial3" loCatId="cycle" qsTypeId="urn:microsoft.com/office/officeart/2005/8/quickstyle/simple4" qsCatId="simple" csTypeId="urn:microsoft.com/office/officeart/2005/8/colors/colorful1" csCatId="colorful" phldr="1"/>
      <dgm:spPr/>
      <dgm:t>
        <a:bodyPr/>
        <a:lstStyle/>
        <a:p>
          <a:endParaRPr lang="en-US"/>
        </a:p>
      </dgm:t>
    </dgm:pt>
    <dgm:pt modelId="{2356E178-4180-471B-A95D-2442FCF758CB}">
      <dgm:prSet phldrT="[Text]"/>
      <dgm:spPr/>
      <dgm:t>
        <a:bodyPr/>
        <a:lstStyle/>
        <a:p>
          <a:r>
            <a:rPr lang="en-US" dirty="0" smtClean="0"/>
            <a:t>planning</a:t>
          </a:r>
          <a:endParaRPr lang="en-US" dirty="0"/>
        </a:p>
      </dgm:t>
    </dgm:pt>
    <dgm:pt modelId="{28637787-CABB-4AAD-B4EC-042A0B395341}" type="parTrans" cxnId="{3D751365-FC4E-4999-8138-5C7B52A6F84F}">
      <dgm:prSet/>
      <dgm:spPr/>
      <dgm:t>
        <a:bodyPr/>
        <a:lstStyle/>
        <a:p>
          <a:endParaRPr lang="en-US"/>
        </a:p>
      </dgm:t>
    </dgm:pt>
    <dgm:pt modelId="{419F9E5C-97BF-4A9A-8E09-71B55289B3AE}" type="sibTrans" cxnId="{3D751365-FC4E-4999-8138-5C7B52A6F84F}">
      <dgm:prSet/>
      <dgm:spPr/>
      <dgm:t>
        <a:bodyPr/>
        <a:lstStyle/>
        <a:p>
          <a:endParaRPr lang="en-US"/>
        </a:p>
      </dgm:t>
    </dgm:pt>
    <dgm:pt modelId="{D6369594-53CA-4743-BFF7-C2D904DA742C}">
      <dgm:prSet phldrT="[Text]"/>
      <dgm:spPr/>
      <dgm:t>
        <a:bodyPr/>
        <a:lstStyle/>
        <a:p>
          <a:r>
            <a:rPr lang="en-US" dirty="0" smtClean="0"/>
            <a:t>Design</a:t>
          </a:r>
          <a:endParaRPr lang="en-US" dirty="0"/>
        </a:p>
      </dgm:t>
    </dgm:pt>
    <dgm:pt modelId="{5433BCDE-D01B-4C43-9770-3BCF6A203491}" type="parTrans" cxnId="{AFAA54E3-514A-4D36-807E-9FBD4120AF30}">
      <dgm:prSet/>
      <dgm:spPr/>
      <dgm:t>
        <a:bodyPr/>
        <a:lstStyle/>
        <a:p>
          <a:endParaRPr lang="en-US"/>
        </a:p>
      </dgm:t>
    </dgm:pt>
    <dgm:pt modelId="{5B98D9CA-9FDF-44BD-98EC-0F6E2E37923A}" type="sibTrans" cxnId="{AFAA54E3-514A-4D36-807E-9FBD4120AF30}">
      <dgm:prSet/>
      <dgm:spPr/>
      <dgm:t>
        <a:bodyPr/>
        <a:lstStyle/>
        <a:p>
          <a:endParaRPr lang="en-US"/>
        </a:p>
      </dgm:t>
    </dgm:pt>
    <dgm:pt modelId="{B626C495-F3A7-4ADE-A0FE-4E7983E98359}">
      <dgm:prSet phldrT="[Text]"/>
      <dgm:spPr/>
      <dgm:t>
        <a:bodyPr/>
        <a:lstStyle/>
        <a:p>
          <a:r>
            <a:rPr lang="en-US" dirty="0" smtClean="0"/>
            <a:t>implementation</a:t>
          </a:r>
          <a:endParaRPr lang="en-US" dirty="0"/>
        </a:p>
      </dgm:t>
    </dgm:pt>
    <dgm:pt modelId="{6F2AC2C2-8163-4C6A-99C5-72A6C2B2A33F}" type="parTrans" cxnId="{13AF98FC-2DB9-4B5F-85B0-E587DE19880D}">
      <dgm:prSet/>
      <dgm:spPr/>
      <dgm:t>
        <a:bodyPr/>
        <a:lstStyle/>
        <a:p>
          <a:endParaRPr lang="en-US"/>
        </a:p>
      </dgm:t>
    </dgm:pt>
    <dgm:pt modelId="{91A8EA40-4823-4FE8-82D6-C24B81F0FC1F}" type="sibTrans" cxnId="{13AF98FC-2DB9-4B5F-85B0-E587DE19880D}">
      <dgm:prSet/>
      <dgm:spPr/>
      <dgm:t>
        <a:bodyPr/>
        <a:lstStyle/>
        <a:p>
          <a:endParaRPr lang="en-US"/>
        </a:p>
      </dgm:t>
    </dgm:pt>
    <dgm:pt modelId="{BC2DF43D-A878-4B6A-B15F-7FFBED6EC842}">
      <dgm:prSet phldrT="[Text]"/>
      <dgm:spPr/>
      <dgm:t>
        <a:bodyPr/>
        <a:lstStyle/>
        <a:p>
          <a:r>
            <a:rPr lang="en-US" dirty="0" smtClean="0"/>
            <a:t>testing</a:t>
          </a:r>
          <a:endParaRPr lang="en-US" dirty="0"/>
        </a:p>
      </dgm:t>
    </dgm:pt>
    <dgm:pt modelId="{17DD7635-F2DC-43BE-A312-49946A09DBA4}" type="parTrans" cxnId="{5C40F758-5264-4653-AF57-ED244AC8F3A3}">
      <dgm:prSet/>
      <dgm:spPr/>
      <dgm:t>
        <a:bodyPr/>
        <a:lstStyle/>
        <a:p>
          <a:endParaRPr lang="en-US"/>
        </a:p>
      </dgm:t>
    </dgm:pt>
    <dgm:pt modelId="{E6A990DC-0228-4E23-ABC6-C9EE879B9A00}" type="sibTrans" cxnId="{5C40F758-5264-4653-AF57-ED244AC8F3A3}">
      <dgm:prSet/>
      <dgm:spPr/>
      <dgm:t>
        <a:bodyPr/>
        <a:lstStyle/>
        <a:p>
          <a:endParaRPr lang="en-US"/>
        </a:p>
      </dgm:t>
    </dgm:pt>
    <dgm:pt modelId="{CBB59571-EBE0-4EFE-81A6-0050959518C1}">
      <dgm:prSet/>
      <dgm:spPr/>
      <dgm:t>
        <a:bodyPr/>
        <a:lstStyle/>
        <a:p>
          <a:r>
            <a:rPr lang="en-IN" dirty="0" smtClean="0"/>
            <a:t>analysis</a:t>
          </a:r>
          <a:endParaRPr lang="en-IN" dirty="0"/>
        </a:p>
      </dgm:t>
    </dgm:pt>
    <dgm:pt modelId="{3AE1978E-1473-4DA2-BE98-BAD8E6815F15}" type="parTrans" cxnId="{8CA0632C-9810-4BB0-907F-0C128FE7DFF7}">
      <dgm:prSet/>
      <dgm:spPr/>
      <dgm:t>
        <a:bodyPr/>
        <a:lstStyle/>
        <a:p>
          <a:endParaRPr lang="en-IN"/>
        </a:p>
      </dgm:t>
    </dgm:pt>
    <dgm:pt modelId="{97878605-A2CC-4115-A500-F66C78B58594}" type="sibTrans" cxnId="{8CA0632C-9810-4BB0-907F-0C128FE7DFF7}">
      <dgm:prSet/>
      <dgm:spPr/>
      <dgm:t>
        <a:bodyPr/>
        <a:lstStyle/>
        <a:p>
          <a:endParaRPr lang="en-IN"/>
        </a:p>
      </dgm:t>
    </dgm:pt>
    <dgm:pt modelId="{CF2FF658-07CF-41DF-B781-EC087220BEEF}">
      <dgm:prSet/>
      <dgm:spPr/>
      <dgm:t>
        <a:bodyPr/>
        <a:lstStyle/>
        <a:p>
          <a:r>
            <a:rPr lang="en-IN" dirty="0" smtClean="0"/>
            <a:t>maintenance</a:t>
          </a:r>
          <a:endParaRPr lang="en-IN" dirty="0"/>
        </a:p>
      </dgm:t>
    </dgm:pt>
    <dgm:pt modelId="{7003BC22-7183-4FF3-BA85-45783123CD93}" type="parTrans" cxnId="{3819CDA4-667B-48D7-ADCB-26C5EF895D81}">
      <dgm:prSet/>
      <dgm:spPr/>
      <dgm:t>
        <a:bodyPr/>
        <a:lstStyle/>
        <a:p>
          <a:endParaRPr lang="en-IN"/>
        </a:p>
      </dgm:t>
    </dgm:pt>
    <dgm:pt modelId="{E973E2F5-F20F-4BD0-A3A4-D61A1B633386}" type="sibTrans" cxnId="{3819CDA4-667B-48D7-ADCB-26C5EF895D81}">
      <dgm:prSet/>
      <dgm:spPr/>
      <dgm:t>
        <a:bodyPr/>
        <a:lstStyle/>
        <a:p>
          <a:endParaRPr lang="en-IN"/>
        </a:p>
      </dgm:t>
    </dgm:pt>
    <dgm:pt modelId="{E1F87E0E-FF3E-47D3-BFF3-1936BDC1B9A7}">
      <dgm:prSet phldrT="[Text]" custT="1"/>
      <dgm:spPr/>
      <dgm:t>
        <a:bodyPr/>
        <a:lstStyle/>
        <a:p>
          <a:r>
            <a:rPr lang="en-US" sz="3600" dirty="0" smtClean="0"/>
            <a:t>Toy joy</a:t>
          </a:r>
          <a:endParaRPr lang="en-US" sz="3600" dirty="0"/>
        </a:p>
      </dgm:t>
    </dgm:pt>
    <dgm:pt modelId="{9C10DDF3-A40F-4978-A049-EE2D16408C99}" type="sibTrans" cxnId="{98FD00BD-2599-433A-AC2F-14A7D52BA766}">
      <dgm:prSet/>
      <dgm:spPr/>
      <dgm:t>
        <a:bodyPr/>
        <a:lstStyle/>
        <a:p>
          <a:endParaRPr lang="en-US"/>
        </a:p>
      </dgm:t>
    </dgm:pt>
    <dgm:pt modelId="{169E7CD4-95A5-4EA3-A305-1668AA4A744D}" type="parTrans" cxnId="{98FD00BD-2599-433A-AC2F-14A7D52BA766}">
      <dgm:prSet/>
      <dgm:spPr/>
      <dgm:t>
        <a:bodyPr/>
        <a:lstStyle/>
        <a:p>
          <a:endParaRPr lang="en-US"/>
        </a:p>
      </dgm:t>
    </dgm:pt>
    <dgm:pt modelId="{175F1DAC-7B7E-4D09-8DB8-99368C0C72D4}" type="pres">
      <dgm:prSet presAssocID="{62584336-D0B1-4B0E-BA5C-55B2CED1D394}" presName="composite" presStyleCnt="0">
        <dgm:presLayoutVars>
          <dgm:chMax val="1"/>
          <dgm:dir/>
          <dgm:resizeHandles val="exact"/>
        </dgm:presLayoutVars>
      </dgm:prSet>
      <dgm:spPr/>
      <dgm:t>
        <a:bodyPr/>
        <a:lstStyle/>
        <a:p>
          <a:endParaRPr lang="en-IN"/>
        </a:p>
      </dgm:t>
    </dgm:pt>
    <dgm:pt modelId="{1C01A5B2-67EA-4686-B86C-CBFC598D5477}" type="pres">
      <dgm:prSet presAssocID="{62584336-D0B1-4B0E-BA5C-55B2CED1D394}" presName="radial" presStyleCnt="0">
        <dgm:presLayoutVars>
          <dgm:animLvl val="ctr"/>
        </dgm:presLayoutVars>
      </dgm:prSet>
      <dgm:spPr/>
      <dgm:t>
        <a:bodyPr/>
        <a:lstStyle/>
        <a:p>
          <a:endParaRPr lang="en-IN"/>
        </a:p>
      </dgm:t>
    </dgm:pt>
    <dgm:pt modelId="{D4E6F5B5-CA2C-475F-A4B6-5AB59CD1A7CA}" type="pres">
      <dgm:prSet presAssocID="{E1F87E0E-FF3E-47D3-BFF3-1936BDC1B9A7}" presName="centerShape" presStyleLbl="vennNode1" presStyleIdx="0" presStyleCnt="7"/>
      <dgm:spPr/>
      <dgm:t>
        <a:bodyPr/>
        <a:lstStyle/>
        <a:p>
          <a:endParaRPr lang="en-IN"/>
        </a:p>
      </dgm:t>
    </dgm:pt>
    <dgm:pt modelId="{6E10F2E6-BB43-43F9-BDB0-E8914A505576}" type="pres">
      <dgm:prSet presAssocID="{CF2FF658-07CF-41DF-B781-EC087220BEEF}" presName="node" presStyleLbl="vennNode1" presStyleIdx="1" presStyleCnt="7">
        <dgm:presLayoutVars>
          <dgm:bulletEnabled val="1"/>
        </dgm:presLayoutVars>
      </dgm:prSet>
      <dgm:spPr/>
      <dgm:t>
        <a:bodyPr/>
        <a:lstStyle/>
        <a:p>
          <a:endParaRPr lang="en-IN"/>
        </a:p>
      </dgm:t>
    </dgm:pt>
    <dgm:pt modelId="{E7BFA9EE-B858-4016-80BA-575963560F75}" type="pres">
      <dgm:prSet presAssocID="{2356E178-4180-471B-A95D-2442FCF758CB}" presName="node" presStyleLbl="vennNode1" presStyleIdx="2" presStyleCnt="7">
        <dgm:presLayoutVars>
          <dgm:bulletEnabled val="1"/>
        </dgm:presLayoutVars>
      </dgm:prSet>
      <dgm:spPr/>
      <dgm:t>
        <a:bodyPr/>
        <a:lstStyle/>
        <a:p>
          <a:endParaRPr lang="en-IN"/>
        </a:p>
      </dgm:t>
    </dgm:pt>
    <dgm:pt modelId="{6146B208-F7A7-473F-BDCE-7208ADBCB48F}" type="pres">
      <dgm:prSet presAssocID="{CBB59571-EBE0-4EFE-81A6-0050959518C1}" presName="node" presStyleLbl="vennNode1" presStyleIdx="3" presStyleCnt="7">
        <dgm:presLayoutVars>
          <dgm:bulletEnabled val="1"/>
        </dgm:presLayoutVars>
      </dgm:prSet>
      <dgm:spPr/>
      <dgm:t>
        <a:bodyPr/>
        <a:lstStyle/>
        <a:p>
          <a:endParaRPr lang="en-IN"/>
        </a:p>
      </dgm:t>
    </dgm:pt>
    <dgm:pt modelId="{3255F1BD-E04A-41BF-B64D-B06E6D0468D8}" type="pres">
      <dgm:prSet presAssocID="{D6369594-53CA-4743-BFF7-C2D904DA742C}" presName="node" presStyleLbl="vennNode1" presStyleIdx="4" presStyleCnt="7">
        <dgm:presLayoutVars>
          <dgm:bulletEnabled val="1"/>
        </dgm:presLayoutVars>
      </dgm:prSet>
      <dgm:spPr/>
      <dgm:t>
        <a:bodyPr/>
        <a:lstStyle/>
        <a:p>
          <a:endParaRPr lang="en-IN"/>
        </a:p>
      </dgm:t>
    </dgm:pt>
    <dgm:pt modelId="{BCC6AE36-1AA5-4143-A95B-3979139E867E}" type="pres">
      <dgm:prSet presAssocID="{B626C495-F3A7-4ADE-A0FE-4E7983E98359}" presName="node" presStyleLbl="vennNode1" presStyleIdx="5" presStyleCnt="7">
        <dgm:presLayoutVars>
          <dgm:bulletEnabled val="1"/>
        </dgm:presLayoutVars>
      </dgm:prSet>
      <dgm:spPr/>
      <dgm:t>
        <a:bodyPr/>
        <a:lstStyle/>
        <a:p>
          <a:endParaRPr lang="en-IN"/>
        </a:p>
      </dgm:t>
    </dgm:pt>
    <dgm:pt modelId="{E0DEE663-04E6-49D6-A3C7-F8FB5F8BE33B}" type="pres">
      <dgm:prSet presAssocID="{BC2DF43D-A878-4B6A-B15F-7FFBED6EC842}" presName="node" presStyleLbl="vennNode1" presStyleIdx="6" presStyleCnt="7">
        <dgm:presLayoutVars>
          <dgm:bulletEnabled val="1"/>
        </dgm:presLayoutVars>
      </dgm:prSet>
      <dgm:spPr/>
      <dgm:t>
        <a:bodyPr/>
        <a:lstStyle/>
        <a:p>
          <a:endParaRPr lang="en-IN"/>
        </a:p>
      </dgm:t>
    </dgm:pt>
  </dgm:ptLst>
  <dgm:cxnLst>
    <dgm:cxn modelId="{5C40F758-5264-4653-AF57-ED244AC8F3A3}" srcId="{E1F87E0E-FF3E-47D3-BFF3-1936BDC1B9A7}" destId="{BC2DF43D-A878-4B6A-B15F-7FFBED6EC842}" srcOrd="5" destOrd="0" parTransId="{17DD7635-F2DC-43BE-A312-49946A09DBA4}" sibTransId="{E6A990DC-0228-4E23-ABC6-C9EE879B9A00}"/>
    <dgm:cxn modelId="{974D3F63-2AAD-4F5A-96D1-98C8A5823F69}" type="presOf" srcId="{62584336-D0B1-4B0E-BA5C-55B2CED1D394}" destId="{175F1DAC-7B7E-4D09-8DB8-99368C0C72D4}" srcOrd="0" destOrd="0" presId="urn:microsoft.com/office/officeart/2005/8/layout/radial3"/>
    <dgm:cxn modelId="{3D751365-FC4E-4999-8138-5C7B52A6F84F}" srcId="{E1F87E0E-FF3E-47D3-BFF3-1936BDC1B9A7}" destId="{2356E178-4180-471B-A95D-2442FCF758CB}" srcOrd="1" destOrd="0" parTransId="{28637787-CABB-4AAD-B4EC-042A0B395341}" sibTransId="{419F9E5C-97BF-4A9A-8E09-71B55289B3AE}"/>
    <dgm:cxn modelId="{4F6B4067-5E42-4D46-A38C-C775AFD9E032}" type="presOf" srcId="{E1F87E0E-FF3E-47D3-BFF3-1936BDC1B9A7}" destId="{D4E6F5B5-CA2C-475F-A4B6-5AB59CD1A7CA}" srcOrd="0" destOrd="0" presId="urn:microsoft.com/office/officeart/2005/8/layout/radial3"/>
    <dgm:cxn modelId="{98FD00BD-2599-433A-AC2F-14A7D52BA766}" srcId="{62584336-D0B1-4B0E-BA5C-55B2CED1D394}" destId="{E1F87E0E-FF3E-47D3-BFF3-1936BDC1B9A7}" srcOrd="0" destOrd="0" parTransId="{169E7CD4-95A5-4EA3-A305-1668AA4A744D}" sibTransId="{9C10DDF3-A40F-4978-A049-EE2D16408C99}"/>
    <dgm:cxn modelId="{13AF98FC-2DB9-4B5F-85B0-E587DE19880D}" srcId="{E1F87E0E-FF3E-47D3-BFF3-1936BDC1B9A7}" destId="{B626C495-F3A7-4ADE-A0FE-4E7983E98359}" srcOrd="4" destOrd="0" parTransId="{6F2AC2C2-8163-4C6A-99C5-72A6C2B2A33F}" sibTransId="{91A8EA40-4823-4FE8-82D6-C24B81F0FC1F}"/>
    <dgm:cxn modelId="{3819CDA4-667B-48D7-ADCB-26C5EF895D81}" srcId="{E1F87E0E-FF3E-47D3-BFF3-1936BDC1B9A7}" destId="{CF2FF658-07CF-41DF-B781-EC087220BEEF}" srcOrd="0" destOrd="0" parTransId="{7003BC22-7183-4FF3-BA85-45783123CD93}" sibTransId="{E973E2F5-F20F-4BD0-A3A4-D61A1B633386}"/>
    <dgm:cxn modelId="{993AB12D-4E81-409F-A450-D07245F67631}" type="presOf" srcId="{BC2DF43D-A878-4B6A-B15F-7FFBED6EC842}" destId="{E0DEE663-04E6-49D6-A3C7-F8FB5F8BE33B}" srcOrd="0" destOrd="0" presId="urn:microsoft.com/office/officeart/2005/8/layout/radial3"/>
    <dgm:cxn modelId="{69186B71-DFA3-47A5-ABAC-9F28AF39DF1D}" type="presOf" srcId="{B626C495-F3A7-4ADE-A0FE-4E7983E98359}" destId="{BCC6AE36-1AA5-4143-A95B-3979139E867E}" srcOrd="0" destOrd="0" presId="urn:microsoft.com/office/officeart/2005/8/layout/radial3"/>
    <dgm:cxn modelId="{AFAA54E3-514A-4D36-807E-9FBD4120AF30}" srcId="{E1F87E0E-FF3E-47D3-BFF3-1936BDC1B9A7}" destId="{D6369594-53CA-4743-BFF7-C2D904DA742C}" srcOrd="3" destOrd="0" parTransId="{5433BCDE-D01B-4C43-9770-3BCF6A203491}" sibTransId="{5B98D9CA-9FDF-44BD-98EC-0F6E2E37923A}"/>
    <dgm:cxn modelId="{C5B0D61B-706D-4B11-9CD0-9B47FCC2B786}" type="presOf" srcId="{CBB59571-EBE0-4EFE-81A6-0050959518C1}" destId="{6146B208-F7A7-473F-BDCE-7208ADBCB48F}" srcOrd="0" destOrd="0" presId="urn:microsoft.com/office/officeart/2005/8/layout/radial3"/>
    <dgm:cxn modelId="{A942B7E0-4AAF-4D01-B056-092C4A05B9B5}" type="presOf" srcId="{2356E178-4180-471B-A95D-2442FCF758CB}" destId="{E7BFA9EE-B858-4016-80BA-575963560F75}" srcOrd="0" destOrd="0" presId="urn:microsoft.com/office/officeart/2005/8/layout/radial3"/>
    <dgm:cxn modelId="{FA599B23-467F-4B99-A096-AEE9B9486128}" type="presOf" srcId="{CF2FF658-07CF-41DF-B781-EC087220BEEF}" destId="{6E10F2E6-BB43-43F9-BDB0-E8914A505576}" srcOrd="0" destOrd="0" presId="urn:microsoft.com/office/officeart/2005/8/layout/radial3"/>
    <dgm:cxn modelId="{8CA0632C-9810-4BB0-907F-0C128FE7DFF7}" srcId="{E1F87E0E-FF3E-47D3-BFF3-1936BDC1B9A7}" destId="{CBB59571-EBE0-4EFE-81A6-0050959518C1}" srcOrd="2" destOrd="0" parTransId="{3AE1978E-1473-4DA2-BE98-BAD8E6815F15}" sibTransId="{97878605-A2CC-4115-A500-F66C78B58594}"/>
    <dgm:cxn modelId="{1F228B5D-4C1D-49AB-9EED-6424560E2899}" type="presOf" srcId="{D6369594-53CA-4743-BFF7-C2D904DA742C}" destId="{3255F1BD-E04A-41BF-B64D-B06E6D0468D8}" srcOrd="0" destOrd="0" presId="urn:microsoft.com/office/officeart/2005/8/layout/radial3"/>
    <dgm:cxn modelId="{C91E7AA0-60AD-4D6D-B1B8-FDFC4B6DAF4E}" type="presParOf" srcId="{175F1DAC-7B7E-4D09-8DB8-99368C0C72D4}" destId="{1C01A5B2-67EA-4686-B86C-CBFC598D5477}" srcOrd="0" destOrd="0" presId="urn:microsoft.com/office/officeart/2005/8/layout/radial3"/>
    <dgm:cxn modelId="{D02DC5A0-2A01-44FE-B60C-F0EDE267332F}" type="presParOf" srcId="{1C01A5B2-67EA-4686-B86C-CBFC598D5477}" destId="{D4E6F5B5-CA2C-475F-A4B6-5AB59CD1A7CA}" srcOrd="0" destOrd="0" presId="urn:microsoft.com/office/officeart/2005/8/layout/radial3"/>
    <dgm:cxn modelId="{4275E869-1F42-470A-82EA-38A8F4111678}" type="presParOf" srcId="{1C01A5B2-67EA-4686-B86C-CBFC598D5477}" destId="{6E10F2E6-BB43-43F9-BDB0-E8914A505576}" srcOrd="1" destOrd="0" presId="urn:microsoft.com/office/officeart/2005/8/layout/radial3"/>
    <dgm:cxn modelId="{ACE7B3BC-D07C-414F-9C28-BE9F9EDE132B}" type="presParOf" srcId="{1C01A5B2-67EA-4686-B86C-CBFC598D5477}" destId="{E7BFA9EE-B858-4016-80BA-575963560F75}" srcOrd="2" destOrd="0" presId="urn:microsoft.com/office/officeart/2005/8/layout/radial3"/>
    <dgm:cxn modelId="{42080642-7E88-41BF-89AD-1A999F8113AD}" type="presParOf" srcId="{1C01A5B2-67EA-4686-B86C-CBFC598D5477}" destId="{6146B208-F7A7-473F-BDCE-7208ADBCB48F}" srcOrd="3" destOrd="0" presId="urn:microsoft.com/office/officeart/2005/8/layout/radial3"/>
    <dgm:cxn modelId="{354F4546-E425-4B9F-9C4F-1CBC2A0C8D31}" type="presParOf" srcId="{1C01A5B2-67EA-4686-B86C-CBFC598D5477}" destId="{3255F1BD-E04A-41BF-B64D-B06E6D0468D8}" srcOrd="4" destOrd="0" presId="urn:microsoft.com/office/officeart/2005/8/layout/radial3"/>
    <dgm:cxn modelId="{BC3408DE-2364-4F8C-8445-FD11FD8DE7AC}" type="presParOf" srcId="{1C01A5B2-67EA-4686-B86C-CBFC598D5477}" destId="{BCC6AE36-1AA5-4143-A95B-3979139E867E}" srcOrd="5" destOrd="0" presId="urn:microsoft.com/office/officeart/2005/8/layout/radial3"/>
    <dgm:cxn modelId="{CE01DEEA-116E-4E25-977F-16D5E219FEE8}" type="presParOf" srcId="{1C01A5B2-67EA-4686-B86C-CBFC598D5477}" destId="{E0DEE663-04E6-49D6-A3C7-F8FB5F8BE33B}" srcOrd="6" destOrd="0" presId="urn:microsoft.com/office/officeart/2005/8/layout/radial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E6F5B5-CA2C-475F-A4B6-5AB59CD1A7CA}">
      <dsp:nvSpPr>
        <dsp:cNvPr id="0" name=""/>
        <dsp:cNvSpPr/>
      </dsp:nvSpPr>
      <dsp:spPr>
        <a:xfrm>
          <a:off x="1215497" y="951179"/>
          <a:ext cx="2369604" cy="2369604"/>
        </a:xfrm>
        <a:prstGeom prst="ellipse">
          <a:avLst/>
        </a:prstGeom>
        <a:gradFill rotWithShape="0">
          <a:gsLst>
            <a:gs pos="0">
              <a:schemeClr val="accent2">
                <a:alpha val="50000"/>
                <a:hueOff val="0"/>
                <a:satOff val="0"/>
                <a:lumOff val="0"/>
                <a:alphaOff val="0"/>
                <a:satMod val="103000"/>
                <a:lumMod val="102000"/>
                <a:tint val="94000"/>
              </a:schemeClr>
            </a:gs>
            <a:gs pos="50000">
              <a:schemeClr val="accent2">
                <a:alpha val="50000"/>
                <a:hueOff val="0"/>
                <a:satOff val="0"/>
                <a:lumOff val="0"/>
                <a:alphaOff val="0"/>
                <a:satMod val="110000"/>
                <a:lumMod val="100000"/>
                <a:shade val="100000"/>
              </a:schemeClr>
            </a:gs>
            <a:gs pos="100000">
              <a:schemeClr val="accent2">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r>
            <a:rPr lang="en-US" sz="3600" kern="1200" dirty="0" smtClean="0"/>
            <a:t>Toy joy</a:t>
          </a:r>
          <a:endParaRPr lang="en-US" sz="3600" kern="1200" dirty="0"/>
        </a:p>
      </dsp:txBody>
      <dsp:txXfrm>
        <a:off x="1562517" y="1298199"/>
        <a:ext cx="1675564" cy="1675564"/>
      </dsp:txXfrm>
    </dsp:sp>
    <dsp:sp modelId="{6E10F2E6-BB43-43F9-BDB0-E8914A505576}">
      <dsp:nvSpPr>
        <dsp:cNvPr id="0" name=""/>
        <dsp:cNvSpPr/>
      </dsp:nvSpPr>
      <dsp:spPr>
        <a:xfrm>
          <a:off x="1807898" y="422"/>
          <a:ext cx="1184802" cy="1184802"/>
        </a:xfrm>
        <a:prstGeom prst="ellipse">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en-IN" sz="900" kern="1200" dirty="0" smtClean="0"/>
            <a:t>maintenance</a:t>
          </a:r>
          <a:endParaRPr lang="en-IN" sz="900" kern="1200" dirty="0"/>
        </a:p>
      </dsp:txBody>
      <dsp:txXfrm>
        <a:off x="1981408" y="173932"/>
        <a:ext cx="837782" cy="837782"/>
      </dsp:txXfrm>
    </dsp:sp>
    <dsp:sp modelId="{E7BFA9EE-B858-4016-80BA-575963560F75}">
      <dsp:nvSpPr>
        <dsp:cNvPr id="0" name=""/>
        <dsp:cNvSpPr/>
      </dsp:nvSpPr>
      <dsp:spPr>
        <a:xfrm>
          <a:off x="3144312" y="772001"/>
          <a:ext cx="1184802" cy="1184802"/>
        </a:xfrm>
        <a:prstGeom prst="ellipse">
          <a:avLst/>
        </a:prstGeom>
        <a:gradFill rotWithShape="0">
          <a:gsLst>
            <a:gs pos="0">
              <a:schemeClr val="accent4">
                <a:alpha val="50000"/>
                <a:hueOff val="0"/>
                <a:satOff val="0"/>
                <a:lumOff val="0"/>
                <a:alphaOff val="0"/>
                <a:satMod val="103000"/>
                <a:lumMod val="102000"/>
                <a:tint val="94000"/>
              </a:schemeClr>
            </a:gs>
            <a:gs pos="50000">
              <a:schemeClr val="accent4">
                <a:alpha val="50000"/>
                <a:hueOff val="0"/>
                <a:satOff val="0"/>
                <a:lumOff val="0"/>
                <a:alphaOff val="0"/>
                <a:satMod val="110000"/>
                <a:lumMod val="100000"/>
                <a:shade val="100000"/>
              </a:schemeClr>
            </a:gs>
            <a:gs pos="100000">
              <a:schemeClr val="accent4">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en-US" sz="900" kern="1200" dirty="0" smtClean="0"/>
            <a:t>planning</a:t>
          </a:r>
          <a:endParaRPr lang="en-US" sz="900" kern="1200" dirty="0"/>
        </a:p>
      </dsp:txBody>
      <dsp:txXfrm>
        <a:off x="3317822" y="945511"/>
        <a:ext cx="837782" cy="837782"/>
      </dsp:txXfrm>
    </dsp:sp>
    <dsp:sp modelId="{6146B208-F7A7-473F-BDCE-7208ADBCB48F}">
      <dsp:nvSpPr>
        <dsp:cNvPr id="0" name=""/>
        <dsp:cNvSpPr/>
      </dsp:nvSpPr>
      <dsp:spPr>
        <a:xfrm>
          <a:off x="3144312" y="2315159"/>
          <a:ext cx="1184802" cy="1184802"/>
        </a:xfrm>
        <a:prstGeom prst="ellipse">
          <a:avLst/>
        </a:prstGeom>
        <a:gradFill rotWithShape="0">
          <a:gsLst>
            <a:gs pos="0">
              <a:schemeClr val="accent5">
                <a:alpha val="50000"/>
                <a:hueOff val="0"/>
                <a:satOff val="0"/>
                <a:lumOff val="0"/>
                <a:alphaOff val="0"/>
                <a:satMod val="103000"/>
                <a:lumMod val="102000"/>
                <a:tint val="94000"/>
              </a:schemeClr>
            </a:gs>
            <a:gs pos="50000">
              <a:schemeClr val="accent5">
                <a:alpha val="50000"/>
                <a:hueOff val="0"/>
                <a:satOff val="0"/>
                <a:lumOff val="0"/>
                <a:alphaOff val="0"/>
                <a:satMod val="110000"/>
                <a:lumMod val="100000"/>
                <a:shade val="100000"/>
              </a:schemeClr>
            </a:gs>
            <a:gs pos="100000">
              <a:schemeClr val="accent5">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en-IN" sz="900" kern="1200" dirty="0" smtClean="0"/>
            <a:t>analysis</a:t>
          </a:r>
          <a:endParaRPr lang="en-IN" sz="900" kern="1200" dirty="0"/>
        </a:p>
      </dsp:txBody>
      <dsp:txXfrm>
        <a:off x="3317822" y="2488669"/>
        <a:ext cx="837782" cy="837782"/>
      </dsp:txXfrm>
    </dsp:sp>
    <dsp:sp modelId="{3255F1BD-E04A-41BF-B64D-B06E6D0468D8}">
      <dsp:nvSpPr>
        <dsp:cNvPr id="0" name=""/>
        <dsp:cNvSpPr/>
      </dsp:nvSpPr>
      <dsp:spPr>
        <a:xfrm>
          <a:off x="1807898" y="3086737"/>
          <a:ext cx="1184802" cy="1184802"/>
        </a:xfrm>
        <a:prstGeom prst="ellipse">
          <a:avLst/>
        </a:prstGeom>
        <a:gradFill rotWithShape="0">
          <a:gsLst>
            <a:gs pos="0">
              <a:schemeClr val="accent6">
                <a:alpha val="50000"/>
                <a:hueOff val="0"/>
                <a:satOff val="0"/>
                <a:lumOff val="0"/>
                <a:alphaOff val="0"/>
                <a:satMod val="103000"/>
                <a:lumMod val="102000"/>
                <a:tint val="94000"/>
              </a:schemeClr>
            </a:gs>
            <a:gs pos="50000">
              <a:schemeClr val="accent6">
                <a:alpha val="50000"/>
                <a:hueOff val="0"/>
                <a:satOff val="0"/>
                <a:lumOff val="0"/>
                <a:alphaOff val="0"/>
                <a:satMod val="110000"/>
                <a:lumMod val="100000"/>
                <a:shade val="100000"/>
              </a:schemeClr>
            </a:gs>
            <a:gs pos="100000">
              <a:schemeClr val="accent6">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en-US" sz="900" kern="1200" dirty="0" smtClean="0"/>
            <a:t>Design</a:t>
          </a:r>
          <a:endParaRPr lang="en-US" sz="900" kern="1200" dirty="0"/>
        </a:p>
      </dsp:txBody>
      <dsp:txXfrm>
        <a:off x="1981408" y="3260247"/>
        <a:ext cx="837782" cy="837782"/>
      </dsp:txXfrm>
    </dsp:sp>
    <dsp:sp modelId="{BCC6AE36-1AA5-4143-A95B-3979139E867E}">
      <dsp:nvSpPr>
        <dsp:cNvPr id="0" name=""/>
        <dsp:cNvSpPr/>
      </dsp:nvSpPr>
      <dsp:spPr>
        <a:xfrm>
          <a:off x="471485" y="2315159"/>
          <a:ext cx="1184802" cy="1184802"/>
        </a:xfrm>
        <a:prstGeom prst="ellipse">
          <a:avLst/>
        </a:prstGeom>
        <a:gradFill rotWithShape="0">
          <a:gsLst>
            <a:gs pos="0">
              <a:schemeClr val="accent2">
                <a:alpha val="50000"/>
                <a:hueOff val="0"/>
                <a:satOff val="0"/>
                <a:lumOff val="0"/>
                <a:alphaOff val="0"/>
                <a:satMod val="103000"/>
                <a:lumMod val="102000"/>
                <a:tint val="94000"/>
              </a:schemeClr>
            </a:gs>
            <a:gs pos="50000">
              <a:schemeClr val="accent2">
                <a:alpha val="50000"/>
                <a:hueOff val="0"/>
                <a:satOff val="0"/>
                <a:lumOff val="0"/>
                <a:alphaOff val="0"/>
                <a:satMod val="110000"/>
                <a:lumMod val="100000"/>
                <a:shade val="100000"/>
              </a:schemeClr>
            </a:gs>
            <a:gs pos="100000">
              <a:schemeClr val="accent2">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en-US" sz="900" kern="1200" dirty="0" smtClean="0"/>
            <a:t>implementation</a:t>
          </a:r>
          <a:endParaRPr lang="en-US" sz="900" kern="1200" dirty="0"/>
        </a:p>
      </dsp:txBody>
      <dsp:txXfrm>
        <a:off x="644995" y="2488669"/>
        <a:ext cx="837782" cy="837782"/>
      </dsp:txXfrm>
    </dsp:sp>
    <dsp:sp modelId="{E0DEE663-04E6-49D6-A3C7-F8FB5F8BE33B}">
      <dsp:nvSpPr>
        <dsp:cNvPr id="0" name=""/>
        <dsp:cNvSpPr/>
      </dsp:nvSpPr>
      <dsp:spPr>
        <a:xfrm>
          <a:off x="471485" y="772001"/>
          <a:ext cx="1184802" cy="1184802"/>
        </a:xfrm>
        <a:prstGeom prst="ellipse">
          <a:avLst/>
        </a:prstGeom>
        <a:gradFill rotWithShape="0">
          <a:gsLst>
            <a:gs pos="0">
              <a:schemeClr val="accent3">
                <a:alpha val="50000"/>
                <a:hueOff val="0"/>
                <a:satOff val="0"/>
                <a:lumOff val="0"/>
                <a:alphaOff val="0"/>
                <a:satMod val="103000"/>
                <a:lumMod val="102000"/>
                <a:tint val="94000"/>
              </a:schemeClr>
            </a:gs>
            <a:gs pos="50000">
              <a:schemeClr val="accent3">
                <a:alpha val="50000"/>
                <a:hueOff val="0"/>
                <a:satOff val="0"/>
                <a:lumOff val="0"/>
                <a:alphaOff val="0"/>
                <a:satMod val="110000"/>
                <a:lumMod val="100000"/>
                <a:shade val="100000"/>
              </a:schemeClr>
            </a:gs>
            <a:gs pos="100000">
              <a:schemeClr val="accent3">
                <a:alpha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en-US" sz="900" kern="1200" dirty="0" smtClean="0"/>
            <a:t>testing</a:t>
          </a:r>
          <a:endParaRPr lang="en-US" sz="900" kern="1200" dirty="0"/>
        </a:p>
      </dsp:txBody>
      <dsp:txXfrm>
        <a:off x="644995" y="945511"/>
        <a:ext cx="837782" cy="837782"/>
      </dsp:txXfrm>
    </dsp:sp>
  </dsp:spTree>
</dsp:drawing>
</file>

<file path=ppt/diagrams/layout1.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F93605-0C0C-4258-9724-5F2F9BB3BC90}" type="datetimeFigureOut">
              <a:rPr lang="en-US" smtClean="0"/>
              <a:t>2/14/2018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3FFE7F-C917-439A-8026-3D301EB5CC28}" type="slidenum">
              <a:rPr lang="en-US" smtClean="0"/>
              <a:t>‹#›</a:t>
            </a:fld>
            <a:endParaRPr lang="en-US"/>
          </a:p>
        </p:txBody>
      </p:sp>
    </p:spTree>
    <p:extLst>
      <p:ext uri="{BB962C8B-B14F-4D97-AF65-F5344CB8AC3E}">
        <p14:creationId xmlns:p14="http://schemas.microsoft.com/office/powerpoint/2010/main" val="75279982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31B3D-E4E3-4A80-AB70-C5564C267266}" type="datetimeFigureOut">
              <a:rPr lang="en-US" smtClean="0"/>
              <a:t>2/14/2018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0B30D-C07A-425B-A90C-BA7BEB191079}" type="slidenum">
              <a:rPr lang="en-US" smtClean="0"/>
              <a:t>‹#›</a:t>
            </a:fld>
            <a:endParaRPr lang="en-US"/>
          </a:p>
        </p:txBody>
      </p:sp>
    </p:spTree>
    <p:extLst>
      <p:ext uri="{BB962C8B-B14F-4D97-AF65-F5344CB8AC3E}">
        <p14:creationId xmlns:p14="http://schemas.microsoft.com/office/powerpoint/2010/main" val="372319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4245434"/>
            <a:ext cx="8686800" cy="1464906"/>
          </a:xfrm>
        </p:spPr>
        <p:txBody>
          <a:bodyPr anchor="b">
            <a:normAutofit/>
          </a:bodyPr>
          <a:lstStyle>
            <a:lvl1pPr algn="l">
              <a:lnSpc>
                <a:spcPct val="80000"/>
              </a:lnSpc>
              <a:defRPr sz="4800">
                <a:solidFill>
                  <a:schemeClr val="bg1"/>
                </a:solidFill>
                <a:effectLst>
                  <a:outerShdw blurRad="63500" algn="ctr" rotWithShape="0">
                    <a:prstClr val="black">
                      <a:alpha val="40000"/>
                    </a:prst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066800" y="5731795"/>
            <a:ext cx="8686800" cy="440405"/>
          </a:xfrm>
        </p:spPr>
        <p:txBody>
          <a:bodyPr/>
          <a:lstStyle>
            <a:lvl1pPr marL="0" indent="0" algn="l">
              <a:spcBef>
                <a:spcPts val="0"/>
              </a:spcBef>
              <a:buNone/>
              <a:defRPr sz="2400">
                <a:solidFill>
                  <a:schemeClr val="bg1"/>
                </a:solidFill>
                <a:effectLst>
                  <a:outerShdw blurRad="63500" algn="ctr" rotWithShape="0">
                    <a:prstClr val="black">
                      <a:alpha val="40000"/>
                    </a:prst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457200"/>
            <a:ext cx="1828800" cy="57197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66800" y="457200"/>
            <a:ext cx="7955280" cy="57197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1188720"/>
          </a:xfr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2/14/2018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9848" y="4242816"/>
            <a:ext cx="8686800" cy="1463040"/>
          </a:xfrm>
        </p:spPr>
        <p:txBody>
          <a:bodyPr anchor="b">
            <a:normAutofit/>
          </a:bodyPr>
          <a:lstStyle>
            <a:lvl1pPr>
              <a:defRPr sz="4800"/>
            </a:lvl1pPr>
          </a:lstStyle>
          <a:p>
            <a:r>
              <a:rPr lang="en-US" smtClean="0"/>
              <a:t>Click to edit Master title style</a:t>
            </a:r>
            <a:endParaRPr lang="en-US"/>
          </a:p>
        </p:txBody>
      </p:sp>
      <p:sp>
        <p:nvSpPr>
          <p:cNvPr id="3" name="Text Placeholder 2"/>
          <p:cNvSpPr>
            <a:spLocks noGrp="1"/>
          </p:cNvSpPr>
          <p:nvPr>
            <p:ph type="body" idx="1"/>
          </p:nvPr>
        </p:nvSpPr>
        <p:spPr>
          <a:xfrm>
            <a:off x="1066799" y="5733288"/>
            <a:ext cx="8686800" cy="438912"/>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668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246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2/14/2018</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a:xfrm>
            <a:off x="10668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668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246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246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2/14/2018</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2/14/2018</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CC0096-1860-4642-9CD2-0079EA5E7CD1}" type="datetimeFigureOut">
              <a:rPr lang="en-US" smtClean="0"/>
              <a:t>2/14/2018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0672"/>
            <a:ext cx="4663440" cy="1828800"/>
          </a:xfrm>
        </p:spPr>
        <p:txBody>
          <a:bodyPr anchor="b">
            <a:normAutofit/>
          </a:bodyPr>
          <a:lstStyle>
            <a:lvl1pPr>
              <a:defRPr sz="3600"/>
            </a:lvl1pPr>
          </a:lstStyle>
          <a:p>
            <a:r>
              <a:rPr lang="en-US" smtClean="0"/>
              <a:t>Click to edit Master title style</a:t>
            </a:r>
            <a:endParaRPr lang="en-US"/>
          </a:p>
        </p:txBody>
      </p:sp>
      <p:sp>
        <p:nvSpPr>
          <p:cNvPr id="3" name="Content Placeholder 2"/>
          <p:cNvSpPr>
            <a:spLocks noGrp="1"/>
          </p:cNvSpPr>
          <p:nvPr>
            <p:ph idx="1"/>
          </p:nvPr>
        </p:nvSpPr>
        <p:spPr>
          <a:xfrm>
            <a:off x="685799" y="457200"/>
            <a:ext cx="5410201" cy="57150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7CC0096-1860-4642-9CD2-0079EA5E7CD1}" type="datetimeFigureOut">
              <a:rPr lang="en-US" smtClean="0"/>
              <a:t>2/14/2018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3099"/>
            <a:ext cx="4663440" cy="1828800"/>
          </a:xfrm>
        </p:spPr>
        <p:txBody>
          <a:bodyPr anchor="b">
            <a:normAutofit/>
          </a:bodyPr>
          <a:lstStyle>
            <a:lvl1pPr>
              <a:defRPr sz="3600"/>
            </a:lvl1pPr>
          </a:lstStyle>
          <a:p>
            <a:r>
              <a:rPr lang="en-US" smtClean="0"/>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457518"/>
            <a:ext cx="10058400" cy="118872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6800" y="1905001"/>
            <a:ext cx="10058400" cy="4267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6800" y="6400800"/>
            <a:ext cx="1097280" cy="228600"/>
          </a:xfrm>
          <a:prstGeom prst="rect">
            <a:avLst/>
          </a:prstGeom>
        </p:spPr>
        <p:txBody>
          <a:bodyPr vert="horz" lIns="91440" tIns="45720" rIns="91440" bIns="45720" rtlCol="0" anchor="ctr"/>
          <a:lstStyle>
            <a:lvl1pPr algn="l">
              <a:defRPr sz="1100">
                <a:solidFill>
                  <a:schemeClr val="tx1"/>
                </a:solidFill>
              </a:defRPr>
            </a:lvl1pPr>
          </a:lstStyle>
          <a:p>
            <a:fld id="{37CC0096-1860-4642-9CD2-0079EA5E7CD1}" type="datetimeFigureOut">
              <a:rPr lang="en-US" smtClean="0"/>
              <a:pPr/>
              <a:t>2/14/2018</a:t>
            </a:fld>
            <a:endParaRPr lang="en-US" dirty="0"/>
          </a:p>
        </p:txBody>
      </p:sp>
      <p:sp>
        <p:nvSpPr>
          <p:cNvPr id="5" name="Footer Placeholder 4"/>
          <p:cNvSpPr>
            <a:spLocks noGrp="1"/>
          </p:cNvSpPr>
          <p:nvPr>
            <p:ph type="ftr" sz="quarter" idx="3"/>
          </p:nvPr>
        </p:nvSpPr>
        <p:spPr>
          <a:xfrm>
            <a:off x="2422849" y="6400800"/>
            <a:ext cx="7315200" cy="228600"/>
          </a:xfrm>
          <a:prstGeom prst="rect">
            <a:avLst/>
          </a:prstGeom>
        </p:spPr>
        <p:txBody>
          <a:bodyPr vert="horz" lIns="91440" tIns="45720" rIns="91440" bIns="45720" rtlCol="0" anchor="ctr"/>
          <a:lstStyle>
            <a:lvl1pPr algn="ct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027920" y="6400800"/>
            <a:ext cx="1097280" cy="228600"/>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solidFill>
                  <a:srgbClr val="7030A0"/>
                </a:solidFill>
              </a:rPr>
              <a:t>Toy joy shelling</a:t>
            </a:r>
            <a:endParaRPr lang="en-US" dirty="0">
              <a:solidFill>
                <a:srgbClr val="7030A0"/>
              </a:solidFill>
            </a:endParaRPr>
          </a:p>
        </p:txBody>
      </p:sp>
      <p:sp>
        <p:nvSpPr>
          <p:cNvPr id="3" name="Subtitle 2"/>
          <p:cNvSpPr>
            <a:spLocks noGrp="1"/>
          </p:cNvSpPr>
          <p:nvPr>
            <p:ph type="subTitle" idx="1"/>
          </p:nvPr>
        </p:nvSpPr>
        <p:spPr/>
        <p:txBody>
          <a:bodyPr/>
          <a:lstStyle/>
          <a:p>
            <a:r>
              <a:rPr lang="en-US" dirty="0" smtClean="0">
                <a:solidFill>
                  <a:schemeClr val="accent3">
                    <a:lumMod val="75000"/>
                  </a:schemeClr>
                </a:solidFill>
              </a:rPr>
              <a:t>Rathod  </a:t>
            </a:r>
            <a:r>
              <a:rPr lang="en-US" dirty="0">
                <a:solidFill>
                  <a:schemeClr val="accent3">
                    <a:lumMod val="75000"/>
                  </a:schemeClr>
                </a:solidFill>
              </a:rPr>
              <a:t>H</a:t>
            </a:r>
            <a:r>
              <a:rPr lang="en-US" dirty="0" smtClean="0">
                <a:solidFill>
                  <a:schemeClr val="accent3">
                    <a:lumMod val="75000"/>
                  </a:schemeClr>
                </a:solidFill>
              </a:rPr>
              <a:t>arshita  &amp; Mehta Mansi</a:t>
            </a:r>
            <a:endParaRPr lang="en-US" dirty="0">
              <a:solidFill>
                <a:schemeClr val="accent3">
                  <a:lumMod val="75000"/>
                </a:schemeClr>
              </a:solidFill>
            </a:endParaRPr>
          </a:p>
        </p:txBody>
      </p:sp>
    </p:spTree>
    <p:extLst>
      <p:ext uri="{BB962C8B-B14F-4D97-AF65-F5344CB8AC3E}">
        <p14:creationId xmlns:p14="http://schemas.microsoft.com/office/powerpoint/2010/main" val="237011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93183"/>
            <a:ext cx="10058400" cy="965917"/>
          </a:xfrm>
        </p:spPr>
        <p:txBody>
          <a:bodyPr>
            <a:normAutofit/>
          </a:bodyPr>
          <a:lstStyle/>
          <a:p>
            <a:pPr lvl="0"/>
            <a:r>
              <a:rPr lang="en-US" b="1" i="1" dirty="0" smtClean="0"/>
              <a:t>Software &amp; Hardware  </a:t>
            </a:r>
            <a:r>
              <a:rPr lang="en-US" b="1" i="1" dirty="0"/>
              <a:t>requirement</a:t>
            </a:r>
            <a:endParaRPr lang="en-IN" b="1" i="1" dirty="0"/>
          </a:p>
        </p:txBody>
      </p:sp>
      <p:sp>
        <p:nvSpPr>
          <p:cNvPr id="3" name="Content Placeholder 2"/>
          <p:cNvSpPr>
            <a:spLocks noGrp="1"/>
          </p:cNvSpPr>
          <p:nvPr>
            <p:ph idx="1"/>
          </p:nvPr>
        </p:nvSpPr>
        <p:spPr>
          <a:xfrm>
            <a:off x="579549" y="1519707"/>
            <a:ext cx="10545651" cy="5048517"/>
          </a:xfrm>
        </p:spPr>
        <p:txBody>
          <a:bodyPr>
            <a:normAutofit/>
          </a:bodyPr>
          <a:lstStyle/>
          <a:p>
            <a:pPr marL="0" lvl="0" indent="0">
              <a:buNone/>
            </a:pPr>
            <a:r>
              <a:rPr lang="en-US" dirty="0" smtClean="0"/>
              <a:t>   Software Requirement                                       </a:t>
            </a:r>
            <a:r>
              <a:rPr lang="en-US" dirty="0"/>
              <a:t>Hardware Requirement</a:t>
            </a:r>
            <a:endParaRPr lang="en-IN" dirty="0"/>
          </a:p>
          <a:p>
            <a:pPr marL="320040" lvl="1" indent="0">
              <a:buNone/>
            </a:pPr>
            <a:r>
              <a:rPr lang="en-US" sz="2400" dirty="0" smtClean="0"/>
              <a:t>  Frontend tool 	</a:t>
            </a:r>
            <a:r>
              <a:rPr lang="en-US" sz="1800" dirty="0" smtClean="0"/>
              <a:t>                                           	          </a:t>
            </a:r>
            <a:r>
              <a:rPr lang="en-US" sz="1800" dirty="0"/>
              <a:t>Processor  i3 </a:t>
            </a:r>
            <a:r>
              <a:rPr lang="en-US" sz="1800" dirty="0" smtClean="0"/>
              <a:t>processor </a:t>
            </a:r>
          </a:p>
          <a:p>
            <a:pPr marL="320040" lvl="1" indent="0">
              <a:buNone/>
            </a:pPr>
            <a:r>
              <a:rPr lang="en-US" sz="1800" dirty="0" smtClean="0"/>
              <a:t>       ASP.NET                                                                                         </a:t>
            </a:r>
            <a:r>
              <a:rPr lang="en-US" sz="1800" dirty="0"/>
              <a:t>R.A.M.    </a:t>
            </a:r>
            <a:r>
              <a:rPr lang="en-US" sz="1800" dirty="0" smtClean="0"/>
              <a:t>2GB                 </a:t>
            </a:r>
            <a:endParaRPr lang="en-IN" sz="1800" dirty="0"/>
          </a:p>
          <a:p>
            <a:pPr marL="0" lvl="1" indent="0">
              <a:spcBef>
                <a:spcPts val="1800"/>
              </a:spcBef>
              <a:buNone/>
            </a:pPr>
            <a:r>
              <a:rPr lang="en-US" sz="2400" dirty="0"/>
              <a:t> </a:t>
            </a:r>
            <a:r>
              <a:rPr lang="en-US" sz="2400" dirty="0" smtClean="0"/>
              <a:t>     Backend </a:t>
            </a:r>
            <a:r>
              <a:rPr lang="en-US" sz="2400" dirty="0"/>
              <a:t>tool</a:t>
            </a:r>
            <a:r>
              <a:rPr lang="en-US" dirty="0"/>
              <a:t> </a:t>
            </a:r>
            <a:r>
              <a:rPr lang="en-US" dirty="0" smtClean="0"/>
              <a:t>                                                                     </a:t>
            </a:r>
            <a:r>
              <a:rPr lang="en-US" dirty="0"/>
              <a:t>Hard-disk space   </a:t>
            </a:r>
            <a:r>
              <a:rPr lang="en-US" dirty="0" smtClean="0"/>
              <a:t>500GB     </a:t>
            </a:r>
          </a:p>
          <a:p>
            <a:pPr marL="320040" lvl="1" indent="0">
              <a:buNone/>
            </a:pPr>
            <a:r>
              <a:rPr lang="en-US" dirty="0" smtClean="0"/>
              <a:t>      Sql server</a:t>
            </a:r>
          </a:p>
          <a:p>
            <a:pPr marL="320040" lvl="1" indent="0">
              <a:buNone/>
            </a:pPr>
            <a:endParaRPr lang="en-US" sz="2400" dirty="0" smtClean="0"/>
          </a:p>
          <a:p>
            <a:pPr marL="320040" lvl="1" indent="0">
              <a:buNone/>
            </a:pPr>
            <a:r>
              <a:rPr lang="en-US" sz="2400" dirty="0" smtClean="0"/>
              <a:t>Other </a:t>
            </a:r>
            <a:r>
              <a:rPr lang="en-US" sz="2400" dirty="0"/>
              <a:t>software </a:t>
            </a:r>
            <a:endParaRPr lang="en-IN" sz="2400" dirty="0"/>
          </a:p>
          <a:p>
            <a:pPr marL="0" indent="0">
              <a:buNone/>
            </a:pPr>
            <a:r>
              <a:rPr lang="en-US" sz="1800" dirty="0" smtClean="0"/>
              <a:t>             Visual </a:t>
            </a:r>
            <a:r>
              <a:rPr lang="en-US" sz="1800" dirty="0"/>
              <a:t>studio 2008</a:t>
            </a:r>
            <a:endParaRPr lang="en-IN" sz="1800" dirty="0"/>
          </a:p>
          <a:p>
            <a:pPr marL="0" indent="0">
              <a:buNone/>
            </a:pPr>
            <a:r>
              <a:rPr lang="en-US" sz="1800" dirty="0" smtClean="0"/>
              <a:t>              Windows </a:t>
            </a:r>
            <a:r>
              <a:rPr lang="en-US" sz="1800" dirty="0"/>
              <a:t>10</a:t>
            </a:r>
            <a:endParaRPr lang="en-IN" sz="1800" dirty="0"/>
          </a:p>
          <a:p>
            <a:pPr marL="0" indent="0">
              <a:buNone/>
            </a:pPr>
            <a:r>
              <a:rPr lang="en-US" dirty="0"/>
              <a:t> </a:t>
            </a:r>
            <a:endParaRPr lang="en-IN" sz="1800" dirty="0"/>
          </a:p>
          <a:p>
            <a:pPr marL="320040" lvl="1" indent="0">
              <a:buNone/>
            </a:pPr>
            <a:endParaRPr lang="en-IN" sz="2400" dirty="0"/>
          </a:p>
          <a:p>
            <a:pPr marL="0" indent="0">
              <a:buNone/>
            </a:pPr>
            <a:endParaRPr lang="en-IN" sz="1800" dirty="0"/>
          </a:p>
          <a:p>
            <a:endParaRPr lang="en-IN" sz="1800" dirty="0"/>
          </a:p>
        </p:txBody>
      </p:sp>
    </p:spTree>
    <p:extLst>
      <p:ext uri="{BB962C8B-B14F-4D97-AF65-F5344CB8AC3E}">
        <p14:creationId xmlns:p14="http://schemas.microsoft.com/office/powerpoint/2010/main" val="4040566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93183"/>
            <a:ext cx="10058400" cy="965917"/>
          </a:xfrm>
        </p:spPr>
        <p:txBody>
          <a:bodyPr>
            <a:normAutofit/>
          </a:bodyPr>
          <a:lstStyle/>
          <a:p>
            <a:pPr lvl="0"/>
            <a:r>
              <a:rPr lang="en-US" i="1" dirty="0">
                <a:latin typeface="Arial Black" pitchFamily="34" charset="0"/>
              </a:rPr>
              <a:t>Data Dictionary</a:t>
            </a:r>
            <a:endParaRPr lang="en-IN" b="1" i="1" dirty="0"/>
          </a:p>
        </p:txBody>
      </p:sp>
      <p:sp>
        <p:nvSpPr>
          <p:cNvPr id="3" name="Content Placeholder 2"/>
          <p:cNvSpPr>
            <a:spLocks noGrp="1"/>
          </p:cNvSpPr>
          <p:nvPr>
            <p:ph idx="1"/>
          </p:nvPr>
        </p:nvSpPr>
        <p:spPr>
          <a:xfrm>
            <a:off x="579549" y="1519707"/>
            <a:ext cx="10545651" cy="5048517"/>
          </a:xfrm>
        </p:spPr>
        <p:txBody>
          <a:bodyPr>
            <a:normAutofit/>
          </a:bodyPr>
          <a:lstStyle/>
          <a:p>
            <a:pPr marL="0" indent="0">
              <a:buNone/>
            </a:pPr>
            <a:r>
              <a:rPr lang="en-US" dirty="0"/>
              <a:t> </a:t>
            </a:r>
            <a:endParaRPr lang="en-IN" sz="1800" dirty="0"/>
          </a:p>
          <a:p>
            <a:pPr marL="0" indent="0">
              <a:buNone/>
            </a:pPr>
            <a:r>
              <a:rPr lang="en-US" b="1" i="1" dirty="0" smtClean="0"/>
              <a:t>                                                                     Admin</a:t>
            </a:r>
            <a:endParaRPr lang="en-IN" sz="1800" dirty="0" smtClean="0"/>
          </a:p>
          <a:p>
            <a:pPr marL="0" indent="0">
              <a:buNone/>
            </a:pPr>
            <a:endParaRPr lang="en-IN" sz="1800" dirty="0"/>
          </a:p>
          <a:p>
            <a:pPr marL="0" indent="0">
              <a:buNone/>
            </a:pPr>
            <a:endParaRPr lang="en-IN" sz="1800" dirty="0"/>
          </a:p>
          <a:p>
            <a:endParaRPr lang="en-IN" sz="1800" dirty="0"/>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1558345" y="2876213"/>
            <a:ext cx="8075052" cy="3073826"/>
          </a:xfrm>
          <a:prstGeom prst="rect">
            <a:avLst/>
          </a:prstGeom>
        </p:spPr>
      </p:pic>
    </p:spTree>
    <p:extLst>
      <p:ext uri="{BB962C8B-B14F-4D97-AF65-F5344CB8AC3E}">
        <p14:creationId xmlns:p14="http://schemas.microsoft.com/office/powerpoint/2010/main" val="2356394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772731"/>
            <a:ext cx="10058400" cy="1056069"/>
          </a:xfrm>
        </p:spPr>
        <p:txBody>
          <a:bodyPr>
            <a:normAutofit/>
          </a:bodyPr>
          <a:lstStyle/>
          <a:p>
            <a:pPr marL="0" indent="0"/>
            <a:r>
              <a:rPr lang="en-US" b="1" i="1" dirty="0" smtClean="0"/>
              <a:t>                                       Cart</a:t>
            </a:r>
            <a:endParaRPr lang="en-IN" dirty="0"/>
          </a:p>
        </p:txBody>
      </p:sp>
      <p:sp>
        <p:nvSpPr>
          <p:cNvPr id="3" name="Content Placeholder 2"/>
          <p:cNvSpPr>
            <a:spLocks noGrp="1"/>
          </p:cNvSpPr>
          <p:nvPr>
            <p:ph idx="1"/>
          </p:nvPr>
        </p:nvSpPr>
        <p:spPr>
          <a:xfrm>
            <a:off x="579549" y="1519707"/>
            <a:ext cx="10545651" cy="5048517"/>
          </a:xfrm>
        </p:spPr>
        <p:txBody>
          <a:bodyPr>
            <a:normAutofit/>
          </a:bodyPr>
          <a:lstStyle/>
          <a:p>
            <a:pPr marL="0" indent="0">
              <a:buNone/>
            </a:pPr>
            <a:r>
              <a:rPr lang="en-US" dirty="0"/>
              <a:t> </a:t>
            </a:r>
            <a:r>
              <a:rPr lang="en-US" dirty="0" smtClean="0"/>
              <a:t>				</a:t>
            </a:r>
            <a:endParaRPr lang="en-IN" sz="1800" dirty="0"/>
          </a:p>
          <a:p>
            <a:pPr marL="0" indent="0">
              <a:buNone/>
            </a:pPr>
            <a:r>
              <a:rPr lang="en-US" b="1" i="1" dirty="0"/>
              <a:t> </a:t>
            </a:r>
            <a:r>
              <a:rPr lang="en-US" b="1" i="1" dirty="0" smtClean="0"/>
              <a:t>                                                                 </a:t>
            </a:r>
            <a:endParaRPr lang="en-IN" sz="1800" dirty="0"/>
          </a:p>
          <a:p>
            <a:pPr marL="0" indent="0">
              <a:buNone/>
            </a:pPr>
            <a:endParaRPr lang="en-IN" sz="1800" dirty="0" smtClean="0"/>
          </a:p>
          <a:p>
            <a:pPr marL="0" indent="0">
              <a:buNone/>
            </a:pPr>
            <a:endParaRPr lang="en-IN" sz="1800" dirty="0"/>
          </a:p>
          <a:p>
            <a:r>
              <a:rPr lang="en-IN" sz="1800" dirty="0" smtClean="0"/>
              <a:t>                 </a:t>
            </a:r>
            <a:endParaRPr lang="en-IN" sz="1800" dirty="0"/>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2331076" y="2543376"/>
            <a:ext cx="6434539" cy="3664241"/>
          </a:xfrm>
          <a:prstGeom prst="rect">
            <a:avLst/>
          </a:prstGeom>
        </p:spPr>
      </p:pic>
    </p:spTree>
    <p:extLst>
      <p:ext uri="{BB962C8B-B14F-4D97-AF65-F5344CB8AC3E}">
        <p14:creationId xmlns:p14="http://schemas.microsoft.com/office/powerpoint/2010/main" val="3500676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643944"/>
            <a:ext cx="10058400" cy="956526"/>
          </a:xfrm>
        </p:spPr>
        <p:txBody>
          <a:bodyPr>
            <a:normAutofit/>
          </a:bodyPr>
          <a:lstStyle/>
          <a:p>
            <a:r>
              <a:rPr lang="en-US" b="1" i="1" dirty="0" smtClean="0"/>
              <a:t>                                         </a:t>
            </a:r>
            <a:r>
              <a:rPr lang="en-US" b="1" i="1" dirty="0"/>
              <a:t>Item</a:t>
            </a:r>
            <a:r>
              <a:rPr lang="en-IN" b="1" i="1" dirty="0"/>
              <a:t> </a:t>
            </a:r>
          </a:p>
        </p:txBody>
      </p:sp>
      <p:sp>
        <p:nvSpPr>
          <p:cNvPr id="3" name="Content Placeholder 2"/>
          <p:cNvSpPr>
            <a:spLocks noGrp="1"/>
          </p:cNvSpPr>
          <p:nvPr>
            <p:ph idx="1"/>
          </p:nvPr>
        </p:nvSpPr>
        <p:spPr>
          <a:xfrm>
            <a:off x="579549" y="1519707"/>
            <a:ext cx="10545651" cy="5048517"/>
          </a:xfrm>
        </p:spPr>
        <p:txBody>
          <a:bodyPr>
            <a:normAutofit/>
          </a:bodyPr>
          <a:lstStyle/>
          <a:p>
            <a:pPr marL="0" indent="0">
              <a:buNone/>
            </a:pPr>
            <a:r>
              <a:rPr lang="en-US" b="1" i="1" dirty="0"/>
              <a:t> </a:t>
            </a:r>
            <a:r>
              <a:rPr lang="en-US" b="1" i="1" dirty="0" smtClean="0"/>
              <a:t>                                                             </a:t>
            </a:r>
            <a:endParaRPr lang="en-IN" b="1" i="1" dirty="0" smtClean="0"/>
          </a:p>
          <a:p>
            <a:pPr marL="0" indent="0">
              <a:buNone/>
            </a:pPr>
            <a:endParaRPr lang="en-IN" sz="1800" dirty="0"/>
          </a:p>
        </p:txBody>
      </p:sp>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1596980" y="2038350"/>
            <a:ext cx="8293995" cy="4091994"/>
          </a:xfrm>
          <a:prstGeom prst="rect">
            <a:avLst/>
          </a:prstGeom>
        </p:spPr>
      </p:pic>
    </p:spTree>
    <p:extLst>
      <p:ext uri="{BB962C8B-B14F-4D97-AF65-F5344CB8AC3E}">
        <p14:creationId xmlns:p14="http://schemas.microsoft.com/office/powerpoint/2010/main" val="3096419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54547"/>
            <a:ext cx="10058400" cy="965917"/>
          </a:xfrm>
        </p:spPr>
        <p:txBody>
          <a:bodyPr>
            <a:normAutofit/>
          </a:bodyPr>
          <a:lstStyle/>
          <a:p>
            <a:pPr lvl="0"/>
            <a:r>
              <a:rPr lang="en-US" i="1" dirty="0">
                <a:latin typeface="Arial Black" pitchFamily="34" charset="0"/>
              </a:rPr>
              <a:t>Data </a:t>
            </a:r>
            <a:r>
              <a:rPr lang="en-US" i="1" dirty="0" smtClean="0">
                <a:latin typeface="Arial Black" pitchFamily="34" charset="0"/>
              </a:rPr>
              <a:t>flow Diagram  (0)  level</a:t>
            </a:r>
            <a:endParaRPr lang="en-IN" b="1" i="1"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9250" y="1931830"/>
            <a:ext cx="9280593" cy="4237150"/>
          </a:xfrm>
          <a:prstGeom prst="rect">
            <a:avLst/>
          </a:prstGeom>
        </p:spPr>
      </p:pic>
    </p:spTree>
    <p:extLst>
      <p:ext uri="{BB962C8B-B14F-4D97-AF65-F5344CB8AC3E}">
        <p14:creationId xmlns:p14="http://schemas.microsoft.com/office/powerpoint/2010/main" val="2758747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93183"/>
            <a:ext cx="10058400" cy="965917"/>
          </a:xfrm>
        </p:spPr>
        <p:txBody>
          <a:bodyPr>
            <a:normAutofit/>
          </a:bodyPr>
          <a:lstStyle/>
          <a:p>
            <a:pPr lvl="0"/>
            <a:r>
              <a:rPr lang="en-IN" b="1" i="1" dirty="0" smtClean="0"/>
              <a:t>(0) level dfd</a:t>
            </a:r>
            <a:endParaRPr lang="en-IN" b="1" i="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7437" y="1777283"/>
            <a:ext cx="8590208" cy="4172755"/>
          </a:xfrm>
          <a:prstGeom prst="rect">
            <a:avLst/>
          </a:prstGeom>
        </p:spPr>
      </p:pic>
    </p:spTree>
    <p:extLst>
      <p:ext uri="{BB962C8B-B14F-4D97-AF65-F5344CB8AC3E}">
        <p14:creationId xmlns:p14="http://schemas.microsoft.com/office/powerpoint/2010/main" val="1393364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93183"/>
            <a:ext cx="10058400" cy="965917"/>
          </a:xfrm>
        </p:spPr>
        <p:txBody>
          <a:bodyPr>
            <a:normAutofit/>
          </a:bodyPr>
          <a:lstStyle/>
          <a:p>
            <a:pPr lvl="0"/>
            <a:r>
              <a:rPr lang="en-US" i="1" dirty="0" smtClean="0">
                <a:latin typeface="Arial Black" pitchFamily="34" charset="0"/>
              </a:rPr>
              <a:t>Firstlevel  dfd(1)</a:t>
            </a:r>
            <a:endParaRPr lang="en-IN" b="1" i="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2788" y="1468191"/>
            <a:ext cx="8886423" cy="4636394"/>
          </a:xfrm>
          <a:prstGeom prst="rect">
            <a:avLst/>
          </a:prstGeom>
        </p:spPr>
      </p:pic>
    </p:spTree>
    <p:extLst>
      <p:ext uri="{BB962C8B-B14F-4D97-AF65-F5344CB8AC3E}">
        <p14:creationId xmlns:p14="http://schemas.microsoft.com/office/powerpoint/2010/main" val="683339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328729"/>
            <a:ext cx="10058400" cy="765975"/>
          </a:xfrm>
        </p:spPr>
        <p:txBody>
          <a:bodyPr/>
          <a:lstStyle/>
          <a:p>
            <a:r>
              <a:rPr lang="en-IN" b="1" i="1" dirty="0" smtClean="0"/>
              <a:t>Screen layout</a:t>
            </a:r>
            <a:endParaRPr lang="en-IN" b="1" i="1" dirty="0"/>
          </a:p>
        </p:txBody>
      </p:sp>
      <p:pic>
        <p:nvPicPr>
          <p:cNvPr id="12" name="Content Placeholder 11"/>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735651" y="1493950"/>
            <a:ext cx="4584879" cy="5087154"/>
          </a:xfrm>
        </p:spPr>
      </p:pic>
      <p:pic>
        <p:nvPicPr>
          <p:cNvPr id="11" name="Content Placeholder 7"/>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1066801" y="1493950"/>
            <a:ext cx="4535510" cy="5087154"/>
          </a:xfrm>
        </p:spPr>
      </p:pic>
    </p:spTree>
    <p:extLst>
      <p:ext uri="{BB962C8B-B14F-4D97-AF65-F5344CB8AC3E}">
        <p14:creationId xmlns:p14="http://schemas.microsoft.com/office/powerpoint/2010/main" val="390013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328729"/>
            <a:ext cx="10058400" cy="765975"/>
          </a:xfrm>
        </p:spPr>
        <p:txBody>
          <a:bodyPr/>
          <a:lstStyle/>
          <a:p>
            <a:r>
              <a:rPr lang="en-IN" b="1" i="1" dirty="0" smtClean="0"/>
              <a:t>Screen layout</a:t>
            </a:r>
            <a:endParaRPr lang="en-IN" b="1" i="1" dirty="0"/>
          </a:p>
        </p:txBody>
      </p:sp>
      <p:pic>
        <p:nvPicPr>
          <p:cNvPr id="7" name="Content Placeholder 6"/>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807401" y="1905000"/>
            <a:ext cx="3319397" cy="4271963"/>
          </a:xfrm>
        </p:spPr>
      </p:pic>
      <p:pic>
        <p:nvPicPr>
          <p:cNvPr id="9" name="Content Placeholder 8"/>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662885" y="1905000"/>
            <a:ext cx="4124029" cy="4271963"/>
          </a:xfrm>
        </p:spPr>
      </p:pic>
    </p:spTree>
    <p:extLst>
      <p:ext uri="{BB962C8B-B14F-4D97-AF65-F5344CB8AC3E}">
        <p14:creationId xmlns:p14="http://schemas.microsoft.com/office/powerpoint/2010/main" val="2754831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328729"/>
            <a:ext cx="10058400" cy="765975"/>
          </a:xfrm>
        </p:spPr>
        <p:txBody>
          <a:bodyPr/>
          <a:lstStyle/>
          <a:p>
            <a:r>
              <a:rPr lang="en-IN" b="1" i="1" dirty="0" smtClean="0"/>
              <a:t>Screen layout</a:t>
            </a:r>
            <a:endParaRPr lang="en-IN" b="1" i="1" dirty="0"/>
          </a:p>
        </p:txBody>
      </p:sp>
      <p:pic>
        <p:nvPicPr>
          <p:cNvPr id="4" name="Content Placeholder 3"/>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365161" y="1442434"/>
            <a:ext cx="4237149" cy="5267459"/>
          </a:xfrm>
        </p:spPr>
      </p:pic>
      <p:pic>
        <p:nvPicPr>
          <p:cNvPr id="6" name="Content Placeholder 5"/>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619742" y="1442434"/>
            <a:ext cx="4224270" cy="5267459"/>
          </a:xfrm>
        </p:spPr>
      </p:pic>
    </p:spTree>
    <p:extLst>
      <p:ext uri="{BB962C8B-B14F-4D97-AF65-F5344CB8AC3E}">
        <p14:creationId xmlns:p14="http://schemas.microsoft.com/office/powerpoint/2010/main" val="3353074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997795"/>
          </a:xfrm>
        </p:spPr>
        <p:txBody>
          <a:bodyPr>
            <a:normAutofit fontScale="90000"/>
          </a:bodyPr>
          <a:lstStyle/>
          <a:p>
            <a:r>
              <a:rPr lang="en-IN" dirty="0" smtClean="0"/>
              <a:t> </a:t>
            </a:r>
            <a:r>
              <a:rPr lang="en-IN" b="1" i="1" dirty="0" smtClean="0"/>
              <a:t>kamani science &amp; prataprai Arts  college, Amreli</a:t>
            </a:r>
            <a:endParaRPr lang="en-IN" b="1" i="1" dirty="0"/>
          </a:p>
        </p:txBody>
      </p:sp>
      <p:sp>
        <p:nvSpPr>
          <p:cNvPr id="3" name="Content Placeholder 2"/>
          <p:cNvSpPr>
            <a:spLocks noGrp="1"/>
          </p:cNvSpPr>
          <p:nvPr>
            <p:ph idx="1"/>
          </p:nvPr>
        </p:nvSpPr>
        <p:spPr>
          <a:xfrm>
            <a:off x="1066800" y="2073499"/>
            <a:ext cx="10058400" cy="4098702"/>
          </a:xfrm>
        </p:spPr>
        <p:txBody>
          <a:bodyPr>
            <a:normAutofit/>
          </a:bodyPr>
          <a:lstStyle/>
          <a:p>
            <a:pPr marL="0" lvl="0" indent="0">
              <a:buNone/>
            </a:pPr>
            <a:r>
              <a:rPr lang="en-US" dirty="0" smtClean="0"/>
              <a:t> </a:t>
            </a:r>
            <a:r>
              <a:rPr lang="en-US" dirty="0"/>
              <a:t>Guide </a:t>
            </a:r>
            <a:r>
              <a:rPr lang="en-US" dirty="0" smtClean="0"/>
              <a:t>by</a:t>
            </a:r>
            <a:r>
              <a:rPr lang="en-US" dirty="0"/>
              <a:t>	</a:t>
            </a:r>
            <a:endParaRPr lang="en-US" dirty="0" smtClean="0"/>
          </a:p>
          <a:p>
            <a:pPr marL="0" lvl="0" indent="0">
              <a:buNone/>
            </a:pPr>
            <a:r>
              <a:rPr lang="en-US" sz="2000" dirty="0" smtClean="0"/>
              <a:t>     MR</a:t>
            </a:r>
            <a:r>
              <a:rPr lang="en-US" sz="2000" dirty="0"/>
              <a:t>. Prakash </a:t>
            </a:r>
            <a:r>
              <a:rPr lang="en-US" sz="2000" dirty="0" smtClean="0"/>
              <a:t>Gajera</a:t>
            </a:r>
          </a:p>
          <a:p>
            <a:pPr marL="0" lvl="0" indent="0">
              <a:buNone/>
            </a:pPr>
            <a:endParaRPr lang="en-IN" dirty="0"/>
          </a:p>
          <a:p>
            <a:pPr marL="0" lvl="0" indent="0">
              <a:buNone/>
            </a:pPr>
            <a:r>
              <a:rPr lang="en-IN" dirty="0" smtClean="0"/>
              <a:t>                     					Deve</a:t>
            </a:r>
            <a:r>
              <a:rPr lang="en-US" dirty="0" smtClean="0"/>
              <a:t>loped By</a:t>
            </a:r>
            <a:r>
              <a:rPr lang="en-US" dirty="0"/>
              <a:t> </a:t>
            </a:r>
            <a:r>
              <a:rPr lang="en-US" sz="1800" dirty="0" smtClean="0"/>
              <a:t>    							</a:t>
            </a:r>
          </a:p>
          <a:p>
            <a:pPr marL="2103120" lvl="8" indent="0">
              <a:buNone/>
            </a:pPr>
            <a:r>
              <a:rPr lang="en-US" dirty="0"/>
              <a:t>	              	</a:t>
            </a:r>
            <a:r>
              <a:rPr lang="en-US" dirty="0" smtClean="0"/>
              <a:t>                       </a:t>
            </a:r>
            <a:r>
              <a:rPr lang="en-US" dirty="0"/>
              <a:t>		</a:t>
            </a:r>
            <a:r>
              <a:rPr lang="en-US" sz="800" dirty="0" smtClean="0"/>
              <a:t> </a:t>
            </a:r>
            <a:r>
              <a:rPr lang="en-US" sz="2000" dirty="0"/>
              <a:t>Harshita  Rathod ( 6110 )</a:t>
            </a:r>
          </a:p>
          <a:p>
            <a:pPr marL="320040" lvl="1" indent="0">
              <a:buNone/>
            </a:pPr>
            <a:r>
              <a:rPr lang="en-US" dirty="0"/>
              <a:t>                                            </a:t>
            </a:r>
            <a:r>
              <a:rPr lang="en-US" dirty="0" smtClean="0"/>
              <a:t>                                                  </a:t>
            </a:r>
            <a:r>
              <a:rPr lang="en-US" dirty="0"/>
              <a:t>Mehta Mansi ( 6112 )</a:t>
            </a:r>
            <a:endParaRPr lang="en-IN" dirty="0"/>
          </a:p>
          <a:p>
            <a:pPr marL="320040" lvl="1" indent="0">
              <a:buNone/>
            </a:pPr>
            <a:endParaRPr lang="en-IN" dirty="0"/>
          </a:p>
          <a:p>
            <a:pPr marL="0" indent="0">
              <a:buNone/>
            </a:pPr>
            <a:r>
              <a:rPr lang="en-US" dirty="0"/>
              <a:t>								</a:t>
            </a:r>
            <a:endParaRPr lang="en-IN" dirty="0"/>
          </a:p>
        </p:txBody>
      </p:sp>
    </p:spTree>
    <p:extLst>
      <p:ext uri="{BB962C8B-B14F-4D97-AF65-F5344CB8AC3E}">
        <p14:creationId xmlns:p14="http://schemas.microsoft.com/office/powerpoint/2010/main" val="624036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328729"/>
            <a:ext cx="10058400" cy="765975"/>
          </a:xfrm>
        </p:spPr>
        <p:txBody>
          <a:bodyPr/>
          <a:lstStyle/>
          <a:p>
            <a:r>
              <a:rPr lang="en-IN" b="1" i="1" dirty="0" smtClean="0"/>
              <a:t>Screen layout</a:t>
            </a:r>
            <a:endParaRPr lang="en-IN" b="1" i="1" dirty="0"/>
          </a:p>
        </p:txBody>
      </p:sp>
      <p:pic>
        <p:nvPicPr>
          <p:cNvPr id="5" name="Content Placeholder 4"/>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066800" y="1584101"/>
            <a:ext cx="4800600" cy="5125792"/>
          </a:xfrm>
        </p:spPr>
      </p:pic>
      <p:pic>
        <p:nvPicPr>
          <p:cNvPr id="12" name="Content Placeholder 11"/>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324600" y="1584101"/>
            <a:ext cx="5408054" cy="5125791"/>
          </a:xfrm>
        </p:spPr>
      </p:pic>
    </p:spTree>
    <p:extLst>
      <p:ext uri="{BB962C8B-B14F-4D97-AF65-F5344CB8AC3E}">
        <p14:creationId xmlns:p14="http://schemas.microsoft.com/office/powerpoint/2010/main" val="140641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328729"/>
            <a:ext cx="10058400" cy="765975"/>
          </a:xfrm>
        </p:spPr>
        <p:txBody>
          <a:bodyPr/>
          <a:lstStyle/>
          <a:p>
            <a:r>
              <a:rPr lang="en-IN" b="1" i="1" dirty="0" smtClean="0"/>
              <a:t>Screen layout</a:t>
            </a:r>
            <a:endParaRPr lang="en-IN" b="1" i="1" dirty="0"/>
          </a:p>
        </p:txBody>
      </p:sp>
      <p:pic>
        <p:nvPicPr>
          <p:cNvPr id="4" name="Content Placeholder 3"/>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249250" y="1865824"/>
            <a:ext cx="4146998" cy="4714741"/>
          </a:xfrm>
        </p:spPr>
      </p:pic>
      <p:pic>
        <p:nvPicPr>
          <p:cNvPr id="7" name="Content Placeholder 6"/>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324600" y="1904999"/>
            <a:ext cx="4532290" cy="4714741"/>
          </a:xfrm>
        </p:spPr>
      </p:pic>
    </p:spTree>
    <p:extLst>
      <p:ext uri="{BB962C8B-B14F-4D97-AF65-F5344CB8AC3E}">
        <p14:creationId xmlns:p14="http://schemas.microsoft.com/office/powerpoint/2010/main" val="1761583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93183"/>
            <a:ext cx="10058400" cy="965917"/>
          </a:xfrm>
        </p:spPr>
        <p:txBody>
          <a:bodyPr>
            <a:normAutofit/>
          </a:bodyPr>
          <a:lstStyle/>
          <a:p>
            <a:pPr lvl="0"/>
            <a:r>
              <a:rPr lang="en-IN" b="1" i="1" dirty="0" smtClean="0"/>
              <a:t>Testing plan</a:t>
            </a:r>
            <a:endParaRPr lang="en-IN" b="1" i="1" dirty="0"/>
          </a:p>
        </p:txBody>
      </p:sp>
      <p:sp>
        <p:nvSpPr>
          <p:cNvPr id="3" name="Rectangle 2"/>
          <p:cNvSpPr/>
          <p:nvPr/>
        </p:nvSpPr>
        <p:spPr>
          <a:xfrm>
            <a:off x="1270716" y="1065787"/>
            <a:ext cx="8053588" cy="4662815"/>
          </a:xfrm>
          <a:prstGeom prst="rect">
            <a:avLst/>
          </a:prstGeom>
        </p:spPr>
        <p:txBody>
          <a:bodyPr wrap="square">
            <a:spAutoFit/>
          </a:bodyPr>
          <a:lstStyle/>
          <a:p>
            <a:pPr marL="228600" marR="57150">
              <a:spcAft>
                <a:spcPts val="0"/>
              </a:spcAft>
            </a:pPr>
            <a:r>
              <a:rPr lang="en-US" sz="2400" b="1" dirty="0">
                <a:latin typeface="Algerian" panose="04020705040A02060702" pitchFamily="82" charset="0"/>
                <a:ea typeface="Times New Roman" panose="02020603050405020304" pitchFamily="18" charset="0"/>
                <a:cs typeface="Times New Roman" panose="02020603050405020304" pitchFamily="18" charset="0"/>
              </a:rPr>
              <a:t> </a:t>
            </a:r>
            <a:endParaRPr lang="en-IN" dirty="0">
              <a:latin typeface="Calibri" panose="020F0502020204030204" pitchFamily="34" charset="0"/>
              <a:ea typeface="Times New Roman" panose="02020603050405020304" pitchFamily="18" charset="0"/>
              <a:cs typeface="Times New Roman" panose="02020603050405020304" pitchFamily="18" charset="0"/>
            </a:endParaRPr>
          </a:p>
          <a:p>
            <a:pPr marL="342900" marR="57150" lvl="0" indent="-342900">
              <a:lnSpc>
                <a:spcPct val="150000"/>
              </a:lnSpc>
              <a:spcAft>
                <a:spcPts val="0"/>
              </a:spcAft>
              <a:buFont typeface="Symbol" panose="05050102010706020507" pitchFamily="18" charset="2"/>
              <a:buChar char=""/>
            </a:pPr>
            <a:r>
              <a:rPr lang="en-US" dirty="0">
                <a:latin typeface="Arial" panose="020B0604020202020204" pitchFamily="34" charset="0"/>
                <a:ea typeface="Times New Roman" panose="02020603050405020304" pitchFamily="18" charset="0"/>
                <a:cs typeface="Times New Roman" panose="02020603050405020304" pitchFamily="18" charset="0"/>
              </a:rPr>
              <a:t>The main purpose of testing is to find the error and bugs. </a:t>
            </a:r>
            <a:endParaRPr lang="en-IN" dirty="0">
              <a:latin typeface="Calibri" panose="020F0502020204030204" pitchFamily="34" charset="0"/>
              <a:ea typeface="Times New Roman" panose="02020603050405020304" pitchFamily="18" charset="0"/>
              <a:cs typeface="Times New Roman" panose="02020603050405020304" pitchFamily="18" charset="0"/>
            </a:endParaRPr>
          </a:p>
          <a:p>
            <a:pPr marL="342900" marR="57150" lvl="0" indent="-342900">
              <a:lnSpc>
                <a:spcPct val="150000"/>
              </a:lnSpc>
              <a:spcAft>
                <a:spcPts val="0"/>
              </a:spcAft>
              <a:buFont typeface="Symbol" panose="05050102010706020507" pitchFamily="18" charset="2"/>
              <a:buChar char=""/>
            </a:pPr>
            <a:r>
              <a:rPr lang="en-US" dirty="0">
                <a:latin typeface="Arial" panose="020B0604020202020204" pitchFamily="34" charset="0"/>
                <a:ea typeface="Times New Roman" panose="02020603050405020304" pitchFamily="18" charset="0"/>
                <a:cs typeface="Times New Roman" panose="02020603050405020304" pitchFamily="18" charset="0"/>
              </a:rPr>
              <a:t>To ensure that during operation the system will perform as per specification.</a:t>
            </a:r>
            <a:endParaRPr lang="en-IN" dirty="0">
              <a:latin typeface="Calibri" panose="020F0502020204030204" pitchFamily="34" charset="0"/>
              <a:ea typeface="Times New Roman" panose="02020603050405020304" pitchFamily="18" charset="0"/>
              <a:cs typeface="Times New Roman" panose="02020603050405020304" pitchFamily="18" charset="0"/>
            </a:endParaRPr>
          </a:p>
          <a:p>
            <a:pPr marL="342900" marR="57150" lvl="0" indent="-342900">
              <a:lnSpc>
                <a:spcPct val="150000"/>
              </a:lnSpc>
              <a:spcAft>
                <a:spcPts val="0"/>
              </a:spcAft>
              <a:buFont typeface="Symbol" panose="05050102010706020507" pitchFamily="18" charset="2"/>
              <a:buChar char=""/>
            </a:pPr>
            <a:r>
              <a:rPr lang="en-US" dirty="0">
                <a:latin typeface="Arial" panose="020B0604020202020204" pitchFamily="34" charset="0"/>
                <a:ea typeface="Times New Roman" panose="02020603050405020304" pitchFamily="18" charset="0"/>
                <a:cs typeface="Times New Roman" panose="02020603050405020304" pitchFamily="18" charset="0"/>
              </a:rPr>
              <a:t>To make sure that the system meets user’s requirements during operation.</a:t>
            </a:r>
            <a:endParaRPr lang="en-IN" dirty="0">
              <a:latin typeface="Calibri" panose="020F0502020204030204" pitchFamily="34" charset="0"/>
              <a:ea typeface="Times New Roman" panose="02020603050405020304" pitchFamily="18" charset="0"/>
              <a:cs typeface="Times New Roman" panose="02020603050405020304" pitchFamily="18" charset="0"/>
            </a:endParaRPr>
          </a:p>
          <a:p>
            <a:pPr marL="342900" marR="57150" lvl="0" indent="-342900">
              <a:lnSpc>
                <a:spcPct val="150000"/>
              </a:lnSpc>
              <a:spcAft>
                <a:spcPts val="0"/>
              </a:spcAft>
              <a:buFont typeface="Symbol" panose="05050102010706020507" pitchFamily="18" charset="2"/>
              <a:buChar char=""/>
            </a:pPr>
            <a:r>
              <a:rPr lang="en-US" dirty="0">
                <a:latin typeface="Arial" panose="020B0604020202020204" pitchFamily="34" charset="0"/>
                <a:ea typeface="Times New Roman" panose="02020603050405020304" pitchFamily="18" charset="0"/>
                <a:cs typeface="Times New Roman" panose="02020603050405020304" pitchFamily="18" charset="0"/>
              </a:rPr>
              <a:t>To see that the when correct inputs are fed to the system, then the outputs are correct.</a:t>
            </a:r>
            <a:endParaRPr lang="en-IN" dirty="0">
              <a:latin typeface="Calibri" panose="020F0502020204030204" pitchFamily="34" charset="0"/>
              <a:ea typeface="Times New Roman" panose="02020603050405020304" pitchFamily="18" charset="0"/>
              <a:cs typeface="Times New Roman" panose="02020603050405020304" pitchFamily="18" charset="0"/>
            </a:endParaRPr>
          </a:p>
          <a:p>
            <a:pPr marL="342900" marR="57150" lvl="0" indent="-342900">
              <a:lnSpc>
                <a:spcPct val="150000"/>
              </a:lnSpc>
              <a:spcAft>
                <a:spcPts val="0"/>
              </a:spcAft>
              <a:buFont typeface="Symbol" panose="05050102010706020507" pitchFamily="18" charset="2"/>
              <a:buChar char=""/>
            </a:pPr>
            <a:r>
              <a:rPr lang="en-US" dirty="0">
                <a:latin typeface="Arial" panose="020B0604020202020204" pitchFamily="34" charset="0"/>
                <a:ea typeface="Times New Roman" panose="02020603050405020304" pitchFamily="18" charset="0"/>
                <a:cs typeface="Times New Roman" panose="02020603050405020304" pitchFamily="18" charset="0"/>
              </a:rPr>
              <a:t>Test the system using the wrong input and check the it will give an error or not.</a:t>
            </a:r>
            <a:endParaRPr lang="en-IN" dirty="0">
              <a:latin typeface="Calibri" panose="020F0502020204030204" pitchFamily="34" charset="0"/>
              <a:ea typeface="Times New Roman" panose="02020603050405020304" pitchFamily="18" charset="0"/>
              <a:cs typeface="Times New Roman" panose="02020603050405020304" pitchFamily="18" charset="0"/>
            </a:endParaRPr>
          </a:p>
          <a:p>
            <a:pPr marR="57150">
              <a:lnSpc>
                <a:spcPct val="150000"/>
              </a:lnSpc>
              <a:spcAft>
                <a:spcPts val="0"/>
              </a:spcAft>
            </a:pPr>
            <a:r>
              <a:rPr lang="en-US" sz="2000" dirty="0">
                <a:latin typeface="Sylfaen" panose="010A0502050306030303" pitchFamily="18" charset="0"/>
                <a:ea typeface="Times New Roman" panose="02020603050405020304" pitchFamily="18" charset="0"/>
                <a:cs typeface="Times New Roman" panose="02020603050405020304" pitchFamily="18" charset="0"/>
              </a:rPr>
              <a:t> </a:t>
            </a:r>
            <a:endParaRPr lang="en-IN"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8258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IN" dirty="0" smtClean="0"/>
              <a:t>Limitation</a:t>
            </a:r>
            <a:endParaRPr lang="en-IN" dirty="0"/>
          </a:p>
        </p:txBody>
      </p:sp>
      <p:sp>
        <p:nvSpPr>
          <p:cNvPr id="7" name="Rectangle 6"/>
          <p:cNvSpPr/>
          <p:nvPr/>
        </p:nvSpPr>
        <p:spPr>
          <a:xfrm>
            <a:off x="1110916" y="2924944"/>
            <a:ext cx="8264904" cy="923330"/>
          </a:xfrm>
          <a:prstGeom prst="rect">
            <a:avLst/>
          </a:prstGeom>
        </p:spPr>
        <p:txBody>
          <a:bodyPr wrap="square">
            <a:spAutoFit/>
          </a:bodyPr>
          <a:lstStyle/>
          <a:p>
            <a:r>
              <a:rPr lang="en-IN" b="1" dirty="0" smtClean="0"/>
              <a:t>If </a:t>
            </a:r>
            <a:r>
              <a:rPr lang="en-IN" b="1" dirty="0"/>
              <a:t>user forgot the password than we can not recover it.</a:t>
            </a:r>
            <a:endParaRPr lang="en-IN" dirty="0"/>
          </a:p>
          <a:p>
            <a:r>
              <a:rPr lang="en-IN" b="1" dirty="0"/>
              <a:t> </a:t>
            </a:r>
            <a:endParaRPr lang="en-IN" dirty="0"/>
          </a:p>
          <a:p>
            <a:r>
              <a:rPr lang="en-IN" b="1" dirty="0" smtClean="0"/>
              <a:t>If </a:t>
            </a:r>
            <a:r>
              <a:rPr lang="en-IN" b="1" dirty="0"/>
              <a:t>there is any problem in network it will not get proper data.</a:t>
            </a:r>
            <a:endParaRPr lang="en-IN" dirty="0"/>
          </a:p>
        </p:txBody>
      </p:sp>
    </p:spTree>
    <p:extLst>
      <p:ext uri="{BB962C8B-B14F-4D97-AF65-F5344CB8AC3E}">
        <p14:creationId xmlns:p14="http://schemas.microsoft.com/office/powerpoint/2010/main" val="224822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tretch>
            <a:fillRect/>
          </a:stretch>
        </p:blipFill>
        <p:spPr>
          <a:xfrm>
            <a:off x="3052293" y="1931832"/>
            <a:ext cx="6748529" cy="3889420"/>
          </a:xfrm>
          <a:prstGeom prst="rect">
            <a:avLst/>
          </a:prstGeom>
        </p:spPr>
      </p:pic>
    </p:spTree>
    <p:extLst>
      <p:ext uri="{BB962C8B-B14F-4D97-AF65-F5344CB8AC3E}">
        <p14:creationId xmlns:p14="http://schemas.microsoft.com/office/powerpoint/2010/main" val="1747768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920521"/>
          </a:xfrm>
        </p:spPr>
        <p:txBody>
          <a:bodyPr/>
          <a:lstStyle/>
          <a:p>
            <a:r>
              <a:rPr lang="en-US" b="1" i="1" dirty="0" smtClean="0"/>
              <a:t>Introduction</a:t>
            </a:r>
            <a:endParaRPr lang="en-US" b="1" i="1" dirty="0"/>
          </a:p>
        </p:txBody>
      </p:sp>
      <p:sp>
        <p:nvSpPr>
          <p:cNvPr id="3" name="Content Placeholder 2"/>
          <p:cNvSpPr>
            <a:spLocks noGrp="1"/>
          </p:cNvSpPr>
          <p:nvPr>
            <p:ph idx="1"/>
          </p:nvPr>
        </p:nvSpPr>
        <p:spPr/>
        <p:txBody>
          <a:bodyPr>
            <a:normAutofit/>
          </a:bodyPr>
          <a:lstStyle/>
          <a:p>
            <a:r>
              <a:rPr lang="en-US" sz="1900" dirty="0"/>
              <a:t>In this website we display normally all type of toys. So people can use that site and get information what they want</a:t>
            </a:r>
            <a:r>
              <a:rPr lang="en-US" sz="1900" dirty="0" smtClean="0"/>
              <a:t>.</a:t>
            </a:r>
          </a:p>
          <a:p>
            <a:endParaRPr lang="en-US" sz="1900" dirty="0"/>
          </a:p>
          <a:p>
            <a:r>
              <a:rPr lang="en-IN" sz="1900" dirty="0"/>
              <a:t>Our website online toys shopping is used to purchase toys and view toy’s information.</a:t>
            </a:r>
          </a:p>
          <a:p>
            <a:endParaRPr lang="en-US" sz="1900" dirty="0" smtClean="0"/>
          </a:p>
          <a:p>
            <a:r>
              <a:rPr lang="en-IN" sz="1900" dirty="0"/>
              <a:t>In this site if user have purchase any toy then first register and then they can purchase items</a:t>
            </a:r>
            <a:r>
              <a:rPr lang="en-IN" sz="1900" dirty="0" smtClean="0"/>
              <a:t>.</a:t>
            </a:r>
          </a:p>
          <a:p>
            <a:endParaRPr lang="en-IN" sz="1900" dirty="0"/>
          </a:p>
          <a:p>
            <a:r>
              <a:rPr lang="en-IN" sz="1900" dirty="0"/>
              <a:t>It provides the basic information about toy. </a:t>
            </a:r>
          </a:p>
          <a:p>
            <a:pPr marL="0" indent="0">
              <a:buNone/>
            </a:pPr>
            <a:endParaRPr lang="en-IN" sz="1900" dirty="0"/>
          </a:p>
          <a:p>
            <a:endParaRPr lang="en-US" dirty="0"/>
          </a:p>
        </p:txBody>
      </p:sp>
    </p:spTree>
    <p:extLst>
      <p:ext uri="{BB962C8B-B14F-4D97-AF65-F5344CB8AC3E}">
        <p14:creationId xmlns:p14="http://schemas.microsoft.com/office/powerpoint/2010/main" val="225353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920521"/>
          </a:xfrm>
        </p:spPr>
        <p:txBody>
          <a:bodyPr/>
          <a:lstStyle/>
          <a:p>
            <a:r>
              <a:rPr lang="en-US" dirty="0" smtClean="0"/>
              <a:t> </a:t>
            </a:r>
            <a:r>
              <a:rPr lang="en-US" b="1" i="1" dirty="0" smtClean="0"/>
              <a:t>Strategies[ SDLC ]</a:t>
            </a:r>
            <a:endParaRPr lang="en-US" b="1" i="1" dirty="0"/>
          </a:p>
        </p:txBody>
      </p:sp>
      <p:sp>
        <p:nvSpPr>
          <p:cNvPr id="3" name="Content Placeholder 2"/>
          <p:cNvSpPr>
            <a:spLocks noGrp="1"/>
          </p:cNvSpPr>
          <p:nvPr>
            <p:ph sz="half" idx="1"/>
          </p:nvPr>
        </p:nvSpPr>
        <p:spPr/>
        <p:txBody>
          <a:bodyPr>
            <a:normAutofit/>
          </a:bodyPr>
          <a:lstStyle/>
          <a:p>
            <a:r>
              <a:rPr lang="en-IN" sz="1800" dirty="0"/>
              <a:t>The proposed CMS will go through the following stages of development in its software development life cycle. Here as seen “waterfall” model of development is adopted</a:t>
            </a:r>
          </a:p>
          <a:p>
            <a:endParaRPr lang="en-US" sz="1800" dirty="0"/>
          </a:p>
        </p:txBody>
      </p:sp>
      <p:graphicFrame>
        <p:nvGraphicFramePr>
          <p:cNvPr id="5" name="Content Placeholder 4" descr="Radial venn diagram with four groups clustered around one group title"/>
          <p:cNvGraphicFramePr>
            <a:graphicFrameLocks noGrp="1"/>
          </p:cNvGraphicFramePr>
          <p:nvPr>
            <p:ph sz="half" idx="2"/>
            <p:extLst>
              <p:ext uri="{D42A27DB-BD31-4B8C-83A1-F6EECF244321}">
                <p14:modId xmlns:p14="http://schemas.microsoft.com/office/powerpoint/2010/main" val="2507238562"/>
              </p:ext>
            </p:extLst>
          </p:nvPr>
        </p:nvGraphicFramePr>
        <p:xfrm>
          <a:off x="6324600" y="1905000"/>
          <a:ext cx="4800600" cy="4271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85228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1010674"/>
          </a:xfrm>
        </p:spPr>
        <p:txBody>
          <a:bodyPr>
            <a:normAutofit fontScale="90000"/>
          </a:bodyPr>
          <a:lstStyle/>
          <a:p>
            <a:r>
              <a:rPr lang="en-IN" dirty="0" smtClean="0"/>
              <a:t> </a:t>
            </a:r>
            <a:r>
              <a:rPr lang="en-US" b="1" i="1" dirty="0"/>
              <a:t>Analysis</a:t>
            </a:r>
            <a:r>
              <a:rPr lang="en-IN" dirty="0"/>
              <a:t/>
            </a:r>
            <a:br>
              <a:rPr lang="en-IN" dirty="0"/>
            </a:br>
            <a:endParaRPr lang="en-IN" dirty="0"/>
          </a:p>
        </p:txBody>
      </p:sp>
      <p:sp>
        <p:nvSpPr>
          <p:cNvPr id="3" name="Content Placeholder 2"/>
          <p:cNvSpPr>
            <a:spLocks noGrp="1"/>
          </p:cNvSpPr>
          <p:nvPr>
            <p:ph idx="1"/>
          </p:nvPr>
        </p:nvSpPr>
        <p:spPr>
          <a:xfrm>
            <a:off x="976648" y="1468192"/>
            <a:ext cx="10058400" cy="4291885"/>
          </a:xfrm>
        </p:spPr>
        <p:txBody>
          <a:bodyPr>
            <a:normAutofit/>
          </a:bodyPr>
          <a:lstStyle/>
          <a:p>
            <a:r>
              <a:rPr lang="en-IN" sz="1800" i="1" dirty="0"/>
              <a:t> A toy is an item that is used in play, especially one designed for such use</a:t>
            </a:r>
            <a:r>
              <a:rPr lang="en-IN" sz="1800" i="1" dirty="0" smtClean="0"/>
              <a:t>.</a:t>
            </a:r>
          </a:p>
          <a:p>
            <a:endParaRPr lang="en-IN" sz="1800" dirty="0"/>
          </a:p>
          <a:p>
            <a:r>
              <a:rPr lang="en-IN" sz="1800" i="1" dirty="0"/>
              <a:t>Different materials like wood card, paper, and plastic are user to make toys. Many item are designed to serve as toys, but goods produced for other proposed can also be used.</a:t>
            </a:r>
            <a:endParaRPr lang="en-IN" sz="1800" dirty="0"/>
          </a:p>
          <a:p>
            <a:pPr marL="0" indent="0">
              <a:buNone/>
            </a:pPr>
            <a:r>
              <a:rPr lang="en-IN" sz="1800" i="1" dirty="0"/>
              <a:t> </a:t>
            </a:r>
            <a:endParaRPr lang="en-IN" sz="1800" dirty="0"/>
          </a:p>
          <a:p>
            <a:r>
              <a:rPr lang="en-IN" sz="1800" i="1" dirty="0"/>
              <a:t>For instance ,  a  small l child  may fold  an  ordinary  piece of  paper  into  an </a:t>
            </a:r>
            <a:r>
              <a:rPr lang="en-IN" sz="1800" i="1" dirty="0" smtClean="0"/>
              <a:t>Airplane </a:t>
            </a:r>
            <a:r>
              <a:rPr lang="en-IN" sz="1800" i="1" dirty="0"/>
              <a:t>shape and “fly it”   </a:t>
            </a:r>
            <a:r>
              <a:rPr lang="en-US" dirty="0"/>
              <a:t>	</a:t>
            </a:r>
            <a:endParaRPr lang="en-IN" dirty="0"/>
          </a:p>
        </p:txBody>
      </p:sp>
    </p:spTree>
    <p:extLst>
      <p:ext uri="{BB962C8B-B14F-4D97-AF65-F5344CB8AC3E}">
        <p14:creationId xmlns:p14="http://schemas.microsoft.com/office/powerpoint/2010/main" val="2815911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637186"/>
          </a:xfrm>
        </p:spPr>
        <p:txBody>
          <a:bodyPr>
            <a:normAutofit/>
          </a:bodyPr>
          <a:lstStyle/>
          <a:p>
            <a:pPr marL="342900" indent="-342900">
              <a:buFont typeface="Wingdings" panose="05000000000000000000" pitchFamily="2" charset="2"/>
              <a:buChar char="Ø"/>
            </a:pPr>
            <a:r>
              <a:rPr lang="en-US" sz="2000" i="1" cap="small" dirty="0" smtClean="0"/>
              <a:t>REQUIREMENT </a:t>
            </a:r>
            <a:r>
              <a:rPr lang="en-US" sz="2000" i="1" cap="small" dirty="0"/>
              <a:t>ANALYSIS</a:t>
            </a:r>
            <a:endParaRPr lang="en-IN" sz="2000" dirty="0"/>
          </a:p>
        </p:txBody>
      </p:sp>
      <p:sp>
        <p:nvSpPr>
          <p:cNvPr id="3" name="Content Placeholder 2"/>
          <p:cNvSpPr>
            <a:spLocks noGrp="1"/>
          </p:cNvSpPr>
          <p:nvPr>
            <p:ph idx="1"/>
          </p:nvPr>
        </p:nvSpPr>
        <p:spPr>
          <a:xfrm>
            <a:off x="1066800" y="1635617"/>
            <a:ext cx="10058400" cy="4536584"/>
          </a:xfrm>
        </p:spPr>
        <p:txBody>
          <a:bodyPr>
            <a:normAutofit/>
          </a:bodyPr>
          <a:lstStyle/>
          <a:p>
            <a:r>
              <a:rPr lang="en-IN" sz="1800" i="1" dirty="0"/>
              <a:t>Our project   title is online toy shelling.   Our project is providing games and child toys Relate website.  Requirements   analysis   is done in order to understand   </a:t>
            </a:r>
            <a:endParaRPr lang="en-IN" sz="1800" dirty="0"/>
          </a:p>
          <a:p>
            <a:r>
              <a:rPr lang="en-IN" sz="1800" i="1" dirty="0"/>
              <a:t>The problem   the software system is to solve</a:t>
            </a:r>
            <a:r>
              <a:rPr lang="en-IN" sz="1800" i="1" dirty="0" smtClean="0"/>
              <a:t>.</a:t>
            </a:r>
            <a:r>
              <a:rPr lang="en-IN" sz="1800" i="1" dirty="0"/>
              <a:t>	</a:t>
            </a:r>
            <a:endParaRPr lang="en-IN" sz="1800" dirty="0"/>
          </a:p>
          <a:p>
            <a:r>
              <a:rPr lang="en-IN" sz="1800" i="1" dirty="0"/>
              <a:t>The goal of the requirements activity is to   document the requirements  </a:t>
            </a:r>
            <a:endParaRPr lang="en-IN" sz="1800" dirty="0"/>
          </a:p>
          <a:p>
            <a:r>
              <a:rPr lang="en-IN" sz="1800" i="1" dirty="0"/>
              <a:t>In a software requirements specification document</a:t>
            </a:r>
            <a:r>
              <a:rPr lang="en-IN" sz="1800" i="1" dirty="0" smtClean="0"/>
              <a:t>.</a:t>
            </a:r>
            <a:r>
              <a:rPr lang="en-IN" sz="1800" i="1" dirty="0"/>
              <a:t> </a:t>
            </a:r>
            <a:endParaRPr lang="en-IN" sz="1800" dirty="0"/>
          </a:p>
          <a:p>
            <a:r>
              <a:rPr lang="en-IN" sz="1800" i="1" dirty="0"/>
              <a:t>There are two major activities in this phase: Problem   Understanding </a:t>
            </a:r>
            <a:endParaRPr lang="en-IN" sz="1800" dirty="0"/>
          </a:p>
          <a:p>
            <a:r>
              <a:rPr lang="en-IN" sz="1800" i="1" dirty="0"/>
              <a:t>Or Analysis and Requirement Specification.  In problem analysis, the aim is   understand the problem   and its context, and the requirements of the new system that is to be developed.</a:t>
            </a:r>
            <a:endParaRPr lang="en-IN" sz="1800" dirty="0"/>
          </a:p>
          <a:p>
            <a:pPr marL="0" indent="0">
              <a:buNone/>
            </a:pPr>
            <a:r>
              <a:rPr lang="en-IN" sz="1800" i="1" dirty="0"/>
              <a:t> </a:t>
            </a:r>
            <a:endParaRPr lang="en-IN" sz="1800" dirty="0"/>
          </a:p>
        </p:txBody>
      </p:sp>
    </p:spTree>
    <p:extLst>
      <p:ext uri="{BB962C8B-B14F-4D97-AF65-F5344CB8AC3E}">
        <p14:creationId xmlns:p14="http://schemas.microsoft.com/office/powerpoint/2010/main" val="2707167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93184"/>
            <a:ext cx="10058400" cy="965916"/>
          </a:xfrm>
        </p:spPr>
        <p:txBody>
          <a:bodyPr>
            <a:normAutofit/>
          </a:bodyPr>
          <a:lstStyle/>
          <a:p>
            <a:pPr marL="342900" lvl="0" indent="-342900">
              <a:buFont typeface="Wingdings" panose="05000000000000000000" pitchFamily="2" charset="2"/>
              <a:buChar char="Ø"/>
            </a:pPr>
            <a:r>
              <a:rPr lang="en-US" sz="2200" i="1" cap="small" dirty="0" smtClean="0"/>
              <a:t>CURRENT SYSTEM </a:t>
            </a:r>
            <a:r>
              <a:rPr lang="en-IN" dirty="0" smtClean="0"/>
              <a:t/>
            </a:r>
            <a:br>
              <a:rPr lang="en-IN" dirty="0" smtClean="0"/>
            </a:br>
            <a:endParaRPr lang="en-IN" dirty="0"/>
          </a:p>
        </p:txBody>
      </p:sp>
      <p:sp>
        <p:nvSpPr>
          <p:cNvPr id="3" name="Content Placeholder 2"/>
          <p:cNvSpPr>
            <a:spLocks noGrp="1"/>
          </p:cNvSpPr>
          <p:nvPr>
            <p:ph idx="1"/>
          </p:nvPr>
        </p:nvSpPr>
        <p:spPr>
          <a:xfrm>
            <a:off x="1066800" y="1159101"/>
            <a:ext cx="10058400" cy="5409124"/>
          </a:xfrm>
        </p:spPr>
        <p:txBody>
          <a:bodyPr>
            <a:normAutofit fontScale="92500" lnSpcReduction="20000"/>
          </a:bodyPr>
          <a:lstStyle/>
          <a:p>
            <a:r>
              <a:rPr lang="en-IN" sz="1800" i="1" dirty="0"/>
              <a:t>When website related concept was not out come in market, peoples are used too many websites like </a:t>
            </a:r>
            <a:r>
              <a:rPr lang="en-IN" sz="1800" i="1" dirty="0" smtClean="0"/>
              <a:t>flipkart </a:t>
            </a:r>
            <a:r>
              <a:rPr lang="en-IN" sz="1800" i="1" dirty="0"/>
              <a:t>and amazon other material for getting play</a:t>
            </a:r>
            <a:r>
              <a:rPr lang="en-IN" sz="1800" i="1" dirty="0" smtClean="0"/>
              <a:t>.</a:t>
            </a:r>
            <a:r>
              <a:rPr lang="en-IN" sz="1800" i="1" dirty="0"/>
              <a:t> </a:t>
            </a:r>
            <a:endParaRPr lang="en-IN" sz="1800" dirty="0"/>
          </a:p>
          <a:p>
            <a:r>
              <a:rPr lang="en-IN" sz="1800" i="1" dirty="0" smtClean="0"/>
              <a:t>  </a:t>
            </a:r>
            <a:r>
              <a:rPr lang="en-IN" sz="1800" i="1" dirty="0"/>
              <a:t>While you are reading any materials or books at that time if you get some     </a:t>
            </a:r>
            <a:r>
              <a:rPr lang="en-IN" sz="1800" i="1" dirty="0" smtClean="0"/>
              <a:t> </a:t>
            </a:r>
            <a:r>
              <a:rPr lang="en-IN" sz="1800" i="1" dirty="0"/>
              <a:t>Questions or confusion, there you need to meet someone else to sold out your debuts so this processes time consuming</a:t>
            </a:r>
            <a:r>
              <a:rPr lang="en-IN" sz="1800" i="1" dirty="0" smtClean="0"/>
              <a:t>.</a:t>
            </a:r>
          </a:p>
          <a:p>
            <a:pPr marL="0" indent="0">
              <a:buNone/>
            </a:pPr>
            <a:endParaRPr lang="en-IN" sz="1800" i="1" dirty="0" smtClean="0"/>
          </a:p>
          <a:p>
            <a:pPr lvl="0">
              <a:buFont typeface="Wingdings" panose="05000000000000000000" pitchFamily="2" charset="2"/>
              <a:buChar char="Ø"/>
            </a:pPr>
            <a:r>
              <a:rPr lang="en-US" sz="2000" i="1" cap="small" dirty="0" smtClean="0">
                <a:solidFill>
                  <a:schemeClr val="accent1">
                    <a:lumMod val="75000"/>
                  </a:schemeClr>
                </a:solidFill>
              </a:rPr>
              <a:t> </a:t>
            </a:r>
            <a:r>
              <a:rPr lang="en-US" sz="2200" i="1" cap="small" dirty="0" smtClean="0">
                <a:solidFill>
                  <a:schemeClr val="accent1">
                    <a:lumMod val="75000"/>
                  </a:schemeClr>
                </a:solidFill>
              </a:rPr>
              <a:t>PROPOSED </a:t>
            </a:r>
            <a:r>
              <a:rPr lang="en-US" sz="2200" i="1" cap="small" dirty="0">
                <a:solidFill>
                  <a:schemeClr val="accent1">
                    <a:lumMod val="75000"/>
                  </a:schemeClr>
                </a:solidFill>
              </a:rPr>
              <a:t>SYSTEM</a:t>
            </a:r>
            <a:endParaRPr lang="en-IN" sz="2200" dirty="0">
              <a:solidFill>
                <a:schemeClr val="accent1">
                  <a:lumMod val="75000"/>
                </a:schemeClr>
              </a:solidFill>
            </a:endParaRPr>
          </a:p>
          <a:p>
            <a:pPr marL="0" indent="0">
              <a:buNone/>
            </a:pPr>
            <a:endParaRPr lang="en-IN" sz="2000" dirty="0">
              <a:solidFill>
                <a:schemeClr val="accent1">
                  <a:lumMod val="75000"/>
                </a:schemeClr>
              </a:solidFill>
            </a:endParaRPr>
          </a:p>
          <a:p>
            <a:r>
              <a:rPr lang="en-IN" sz="1800" i="1" dirty="0"/>
              <a:t> </a:t>
            </a:r>
            <a:r>
              <a:rPr lang="en-US" sz="1800" i="1" dirty="0"/>
              <a:t> To provide an interactive and user-friendly website to the user</a:t>
            </a:r>
            <a:r>
              <a:rPr lang="en-US" sz="1800" i="1" dirty="0" smtClean="0"/>
              <a:t>.</a:t>
            </a:r>
            <a:endParaRPr lang="en-IN" sz="1800" dirty="0"/>
          </a:p>
          <a:p>
            <a:r>
              <a:rPr lang="en-US" sz="1800" i="1" dirty="0"/>
              <a:t>To provide a high-performance system that works much faster</a:t>
            </a:r>
            <a:r>
              <a:rPr lang="en-US" sz="1800" i="1" dirty="0" smtClean="0"/>
              <a:t>.</a:t>
            </a:r>
            <a:endParaRPr lang="en-IN" sz="1800" dirty="0"/>
          </a:p>
          <a:p>
            <a:r>
              <a:rPr lang="en-US" sz="1800" i="1" dirty="0"/>
              <a:t>To provide a simple and consistent output, which meets user’s requirements</a:t>
            </a:r>
            <a:r>
              <a:rPr lang="en-US" sz="1800" i="1" dirty="0" smtClean="0"/>
              <a:t>.</a:t>
            </a:r>
          </a:p>
          <a:p>
            <a:r>
              <a:rPr lang="en-US" sz="1800" i="1" dirty="0"/>
              <a:t>To provide a simple as well as economical system.</a:t>
            </a:r>
            <a:endParaRPr lang="en-IN" sz="1800" dirty="0"/>
          </a:p>
          <a:p>
            <a:pPr marL="0" indent="0">
              <a:buNone/>
            </a:pPr>
            <a:endParaRPr lang="en-IN" sz="1800" dirty="0"/>
          </a:p>
          <a:p>
            <a:pPr marL="0" indent="0">
              <a:buNone/>
            </a:pPr>
            <a:r>
              <a:rPr lang="en-US" sz="1800" i="1" dirty="0"/>
              <a:t> </a:t>
            </a:r>
            <a:endParaRPr lang="en-IN" sz="1800" dirty="0"/>
          </a:p>
          <a:p>
            <a:pPr marL="0" indent="0">
              <a:buNone/>
            </a:pPr>
            <a:r>
              <a:rPr lang="en-US" sz="1800" i="1" dirty="0" smtClean="0"/>
              <a:t>  </a:t>
            </a:r>
            <a:endParaRPr lang="en-IN" dirty="0"/>
          </a:p>
        </p:txBody>
      </p:sp>
    </p:spTree>
    <p:extLst>
      <p:ext uri="{BB962C8B-B14F-4D97-AF65-F5344CB8AC3E}">
        <p14:creationId xmlns:p14="http://schemas.microsoft.com/office/powerpoint/2010/main" val="1606721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93183"/>
            <a:ext cx="10058400" cy="965917"/>
          </a:xfrm>
        </p:spPr>
        <p:txBody>
          <a:bodyPr>
            <a:normAutofit/>
          </a:bodyPr>
          <a:lstStyle/>
          <a:p>
            <a:r>
              <a:rPr lang="en-IN" b="1" i="1" dirty="0" smtClean="0"/>
              <a:t> </a:t>
            </a:r>
            <a:r>
              <a:rPr lang="en-US" b="1" i="1" dirty="0"/>
              <a:t>ABOUT </a:t>
            </a:r>
            <a:r>
              <a:rPr lang="en-US" b="1" i="1" dirty="0" smtClean="0"/>
              <a:t>FRONT-END    </a:t>
            </a:r>
            <a:endParaRPr lang="en-IN" b="1" i="1" dirty="0"/>
          </a:p>
        </p:txBody>
      </p:sp>
      <p:sp>
        <p:nvSpPr>
          <p:cNvPr id="3" name="Content Placeholder 2"/>
          <p:cNvSpPr>
            <a:spLocks noGrp="1"/>
          </p:cNvSpPr>
          <p:nvPr>
            <p:ph idx="1"/>
          </p:nvPr>
        </p:nvSpPr>
        <p:spPr>
          <a:xfrm>
            <a:off x="1066800" y="1519707"/>
            <a:ext cx="10058400" cy="5048517"/>
          </a:xfrm>
        </p:spPr>
        <p:txBody>
          <a:bodyPr>
            <a:normAutofit/>
          </a:bodyPr>
          <a:lstStyle/>
          <a:p>
            <a:pPr>
              <a:buFont typeface="Wingdings" panose="05000000000000000000" pitchFamily="2" charset="2"/>
              <a:buChar char="Ø"/>
            </a:pPr>
            <a:r>
              <a:rPr lang="en-IN" sz="1800" dirty="0" smtClean="0">
                <a:solidFill>
                  <a:schemeClr val="accent3"/>
                </a:solidFill>
              </a:rPr>
              <a:t> </a:t>
            </a:r>
            <a:r>
              <a:rPr lang="en-IN" sz="2000" b="1" dirty="0" smtClean="0">
                <a:solidFill>
                  <a:schemeClr val="accent3"/>
                </a:solidFill>
              </a:rPr>
              <a:t>Asp.net</a:t>
            </a:r>
            <a:endParaRPr lang="en-IN" sz="2000" b="1" dirty="0">
              <a:solidFill>
                <a:schemeClr val="accent3"/>
              </a:solidFill>
            </a:endParaRPr>
          </a:p>
          <a:p>
            <a:r>
              <a:rPr lang="en-US" sz="1800" i="1" dirty="0"/>
              <a:t> </a:t>
            </a:r>
            <a:r>
              <a:rPr lang="en-IN" sz="1800" i="1" dirty="0"/>
              <a:t> ASP.NET is the next generation of ASP, but it’s not an upgraded version </a:t>
            </a:r>
            <a:r>
              <a:rPr lang="en-IN" sz="1800" i="1" dirty="0" smtClean="0"/>
              <a:t> </a:t>
            </a:r>
            <a:r>
              <a:rPr lang="en-IN" sz="1800" i="1" dirty="0"/>
              <a:t>Of   ASP</a:t>
            </a:r>
            <a:r>
              <a:rPr lang="en-IN" sz="1800" i="1" dirty="0" smtClean="0"/>
              <a:t>.   </a:t>
            </a:r>
            <a:r>
              <a:rPr lang="en-IN" sz="1800" i="1" dirty="0"/>
              <a:t>ASP.NET </a:t>
            </a:r>
            <a:r>
              <a:rPr lang="en-IN" sz="1800" i="1" dirty="0" smtClean="0"/>
              <a:t>is </a:t>
            </a:r>
            <a:r>
              <a:rPr lang="en-IN" sz="1800" i="1" dirty="0"/>
              <a:t>an entirely new technology for sever side scripting. ASP.NET is </a:t>
            </a:r>
            <a:r>
              <a:rPr lang="en-IN" sz="1800" i="1" dirty="0" smtClean="0"/>
              <a:t>  a  </a:t>
            </a:r>
            <a:r>
              <a:rPr lang="en-IN" sz="1800" i="1" dirty="0"/>
              <a:t>part of </a:t>
            </a:r>
            <a:r>
              <a:rPr lang="en-IN" sz="1800" i="1" dirty="0" smtClean="0"/>
              <a:t>the Microsoft </a:t>
            </a:r>
            <a:r>
              <a:rPr lang="en-IN" sz="1800" i="1" dirty="0"/>
              <a:t>.NET framework, and a powerful tool for creating  Dynamic and interactive web pages</a:t>
            </a:r>
            <a:r>
              <a:rPr lang="en-IN" sz="1800" i="1" dirty="0" smtClean="0"/>
              <a:t>.</a:t>
            </a:r>
          </a:p>
          <a:p>
            <a:endParaRPr lang="en-IN" sz="1800" i="1" dirty="0"/>
          </a:p>
          <a:p>
            <a:r>
              <a:rPr lang="en-IN" sz="1800" i="1" dirty="0"/>
              <a:t> ASP.NET is a web application framework development marked by </a:t>
            </a:r>
            <a:r>
              <a:rPr lang="en-IN" sz="1800" i="1" dirty="0" smtClean="0"/>
              <a:t>Microsoft   </a:t>
            </a:r>
            <a:r>
              <a:rPr lang="en-IN" sz="1800" i="1" dirty="0"/>
              <a:t>To allow programmers to build dynamic web site, web application </a:t>
            </a:r>
            <a:r>
              <a:rPr lang="en-IN" sz="1800" i="1" dirty="0" smtClean="0"/>
              <a:t>and   </a:t>
            </a:r>
            <a:r>
              <a:rPr lang="en-IN" sz="1800" i="1" dirty="0"/>
              <a:t>Web   </a:t>
            </a:r>
            <a:r>
              <a:rPr lang="en-IN" sz="1800" i="1" dirty="0" smtClean="0"/>
              <a:t>services.</a:t>
            </a:r>
          </a:p>
          <a:p>
            <a:endParaRPr lang="en-IN" sz="1800" i="1" dirty="0"/>
          </a:p>
          <a:p>
            <a:r>
              <a:rPr lang="en-IN" sz="1800" i="1" dirty="0"/>
              <a:t> It was first released in January 2002 with version 1.0 of the .NET, framework, and   it is success to Microsoft’s active sever page (ASP) technology. ASP.NET is   built on the common language runtime (CLR), allowing programmer to write   ASP.NET code using any supported. .NET language</a:t>
            </a:r>
            <a:r>
              <a:rPr lang="en-IN" sz="1800" i="1" dirty="0" smtClean="0"/>
              <a:t>.</a:t>
            </a:r>
            <a:r>
              <a:rPr lang="en-IN" sz="1800" i="1" dirty="0"/>
              <a:t> </a:t>
            </a:r>
            <a:endParaRPr lang="en-IN" sz="1800" dirty="0"/>
          </a:p>
          <a:p>
            <a:pPr marL="0" indent="0">
              <a:buNone/>
            </a:pPr>
            <a:r>
              <a:rPr lang="en-IN" sz="1800" i="1" dirty="0"/>
              <a:t> </a:t>
            </a:r>
            <a:endParaRPr lang="en-IN" dirty="0"/>
          </a:p>
        </p:txBody>
      </p:sp>
    </p:spTree>
    <p:extLst>
      <p:ext uri="{BB962C8B-B14F-4D97-AF65-F5344CB8AC3E}">
        <p14:creationId xmlns:p14="http://schemas.microsoft.com/office/powerpoint/2010/main" val="253413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93183"/>
            <a:ext cx="10058400" cy="965917"/>
          </a:xfrm>
        </p:spPr>
        <p:txBody>
          <a:bodyPr>
            <a:normAutofit/>
          </a:bodyPr>
          <a:lstStyle/>
          <a:p>
            <a:r>
              <a:rPr lang="en-IN" b="1" i="1" dirty="0" smtClean="0"/>
              <a:t> </a:t>
            </a:r>
            <a:r>
              <a:rPr lang="en-US" b="1" i="1" dirty="0"/>
              <a:t>ABOUT </a:t>
            </a:r>
            <a:r>
              <a:rPr lang="en-US" b="1" i="1" dirty="0" smtClean="0"/>
              <a:t>BACK-END    </a:t>
            </a:r>
            <a:endParaRPr lang="en-IN" b="1" i="1" dirty="0"/>
          </a:p>
        </p:txBody>
      </p:sp>
      <p:sp>
        <p:nvSpPr>
          <p:cNvPr id="3" name="Content Placeholder 2"/>
          <p:cNvSpPr>
            <a:spLocks noGrp="1"/>
          </p:cNvSpPr>
          <p:nvPr>
            <p:ph idx="1"/>
          </p:nvPr>
        </p:nvSpPr>
        <p:spPr>
          <a:xfrm>
            <a:off x="1066800" y="1519707"/>
            <a:ext cx="10058400" cy="5048517"/>
          </a:xfrm>
        </p:spPr>
        <p:txBody>
          <a:bodyPr>
            <a:normAutofit/>
          </a:bodyPr>
          <a:lstStyle/>
          <a:p>
            <a:pPr>
              <a:buFont typeface="Wingdings" panose="05000000000000000000" pitchFamily="2" charset="2"/>
              <a:buChar char="Ø"/>
            </a:pPr>
            <a:r>
              <a:rPr lang="en-IN" sz="1800" dirty="0" smtClean="0">
                <a:solidFill>
                  <a:schemeClr val="accent3">
                    <a:lumMod val="75000"/>
                  </a:schemeClr>
                </a:solidFill>
              </a:rPr>
              <a:t> </a:t>
            </a:r>
            <a:r>
              <a:rPr lang="en-IN" sz="2000" b="1" dirty="0" smtClean="0">
                <a:solidFill>
                  <a:schemeClr val="accent3"/>
                </a:solidFill>
              </a:rPr>
              <a:t>Sql  server</a:t>
            </a:r>
          </a:p>
          <a:p>
            <a:pPr marL="0" indent="0">
              <a:buNone/>
            </a:pPr>
            <a:endParaRPr lang="en-IN" sz="2000" b="1" dirty="0">
              <a:solidFill>
                <a:schemeClr val="accent1">
                  <a:lumMod val="60000"/>
                  <a:lumOff val="40000"/>
                </a:schemeClr>
              </a:solidFill>
            </a:endParaRPr>
          </a:p>
          <a:p>
            <a:r>
              <a:rPr lang="en-IN" sz="1800" i="1" dirty="0" smtClean="0"/>
              <a:t> </a:t>
            </a:r>
            <a:r>
              <a:rPr lang="en-IN" sz="1800" dirty="0"/>
              <a:t>SQL server is powerful multi-user DBMS. It can be used to store and manipulate large amount of information and automate repetitive </a:t>
            </a:r>
            <a:r>
              <a:rPr lang="en-IN" sz="1800" dirty="0" smtClean="0"/>
              <a:t>tasks, </a:t>
            </a:r>
            <a:r>
              <a:rPr lang="en-IN" sz="1800" dirty="0"/>
              <a:t>such as marinating an inventory and generating invoices by using data input forms can be easily developed. Data can be processed and created meaningful reports.</a:t>
            </a:r>
          </a:p>
          <a:p>
            <a:r>
              <a:rPr lang="en-IN" sz="1800" dirty="0" smtClean="0"/>
              <a:t>Data </a:t>
            </a:r>
            <a:r>
              <a:rPr lang="en-IN" sz="1800" dirty="0"/>
              <a:t>in SQL Server organized in form of table. Within a table </a:t>
            </a:r>
            <a:r>
              <a:rPr lang="en-IN" sz="1800" dirty="0" smtClean="0"/>
              <a:t>records </a:t>
            </a:r>
            <a:r>
              <a:rPr lang="en-IN" sz="1800" dirty="0"/>
              <a:t>are arranged accordingly to a common reference value known as primary key. The value in the key fields is different for every record and thus helps in uniquely identifying records</a:t>
            </a:r>
            <a:r>
              <a:rPr lang="en-IN" sz="1800" dirty="0" smtClean="0"/>
              <a:t>.</a:t>
            </a:r>
          </a:p>
          <a:p>
            <a:r>
              <a:rPr lang="en-IN" sz="1800" i="1" dirty="0"/>
              <a:t>A combination of two or more fields can be used as a primary key. Such a combination is called a composite key. Since a value in one table can be replicated across other table there should be a way to maintain a relationship is implemented through the concept of foreign key. A foreign key in a table is field, which links that table to another table; in the SQL Server we can retrieve the data from two tables in one table through join query</a:t>
            </a:r>
            <a:endParaRPr lang="en-IN" sz="1800" dirty="0"/>
          </a:p>
          <a:p>
            <a:r>
              <a:rPr lang="en-IN" sz="1800" i="1" dirty="0"/>
              <a:t>	</a:t>
            </a:r>
            <a:endParaRPr lang="en-IN" sz="1800" dirty="0"/>
          </a:p>
          <a:p>
            <a:endParaRPr lang="en-IN" sz="1800" dirty="0"/>
          </a:p>
        </p:txBody>
      </p:sp>
    </p:spTree>
    <p:extLst>
      <p:ext uri="{BB962C8B-B14F-4D97-AF65-F5344CB8AC3E}">
        <p14:creationId xmlns:p14="http://schemas.microsoft.com/office/powerpoint/2010/main" val="2876845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rry Blossom 16x9">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17.potx" id="{A8D831F9-2DA4-4700-B230-431725864604}" vid="{ED9A2A59-32A4-4461-8593-D9E87F204B18}"/>
    </a:ext>
  </a:extLst>
</a:theme>
</file>

<file path=ppt/theme/theme2.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Cherry blossom nature presentation (widescreen)</Template>
  <TotalTime>321</TotalTime>
  <Words>510</Words>
  <Application>Microsoft Office PowerPoint</Application>
  <PresentationFormat>Widescreen</PresentationFormat>
  <Paragraphs>114</Paragraphs>
  <Slides>24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Algerian</vt:lpstr>
      <vt:lpstr>Arial</vt:lpstr>
      <vt:lpstr>Arial Black</vt:lpstr>
      <vt:lpstr>Calibri</vt:lpstr>
      <vt:lpstr>Cambria</vt:lpstr>
      <vt:lpstr>Sylfaen</vt:lpstr>
      <vt:lpstr>Symbol</vt:lpstr>
      <vt:lpstr>Times New Roman</vt:lpstr>
      <vt:lpstr>Wingdings</vt:lpstr>
      <vt:lpstr>Cherry Blossom 16x9</vt:lpstr>
      <vt:lpstr>Toy joy shelling</vt:lpstr>
      <vt:lpstr> kamani science &amp; prataprai Arts  college, Amreli</vt:lpstr>
      <vt:lpstr>Introduction</vt:lpstr>
      <vt:lpstr> Strategies[ SDLC ]</vt:lpstr>
      <vt:lpstr> Analysis </vt:lpstr>
      <vt:lpstr>REQUIREMENT ANALYSIS</vt:lpstr>
      <vt:lpstr>CURRENT SYSTEM  </vt:lpstr>
      <vt:lpstr> ABOUT FRONT-END    </vt:lpstr>
      <vt:lpstr> ABOUT BACK-END    </vt:lpstr>
      <vt:lpstr>Software &amp; Hardware  requirement</vt:lpstr>
      <vt:lpstr>Data Dictionary</vt:lpstr>
      <vt:lpstr>                                       Cart</vt:lpstr>
      <vt:lpstr>                                         Item </vt:lpstr>
      <vt:lpstr>Data flow Diagram  (0)  level</vt:lpstr>
      <vt:lpstr>(0) level dfd</vt:lpstr>
      <vt:lpstr>Firstlevel  dfd(1)</vt:lpstr>
      <vt:lpstr>Screen layout</vt:lpstr>
      <vt:lpstr>Screen layout</vt:lpstr>
      <vt:lpstr>Screen layout</vt:lpstr>
      <vt:lpstr>Screen layout</vt:lpstr>
      <vt:lpstr>Screen layout</vt:lpstr>
      <vt:lpstr>Testing plan</vt:lpstr>
      <vt:lpstr>Limitation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Toy joy shelling</dc:title>
  <dc:creator>Bitu</dc:creator>
  <cp:lastModifiedBy>Bitu</cp:lastModifiedBy>
  <cp:revision>45</cp:revision>
  <dcterms:created xsi:type="dcterms:W3CDTF">2018-02-13T11:29:29Z</dcterms:created>
  <dcterms:modified xsi:type="dcterms:W3CDTF">2018-02-14T01:30:30Z</dcterms:modified>
</cp:coreProperties>
</file>

<file path=docProps/thumbnail.jpeg>
</file>